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4.xml" ContentType="application/vnd.openxmlformats-officedocument.theme+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heme/theme5.xml" ContentType="application/vnd.openxmlformats-officedocument.theme+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80" r:id="rId2"/>
    <p:sldMasterId id="2147483699" r:id="rId3"/>
    <p:sldMasterId id="2147483714" r:id="rId4"/>
  </p:sldMasterIdLst>
  <p:notesMasterIdLst>
    <p:notesMasterId r:id="rId21"/>
  </p:notesMasterIdLst>
  <p:sldIdLst>
    <p:sldId id="298" r:id="rId5"/>
    <p:sldId id="345" r:id="rId6"/>
    <p:sldId id="300" r:id="rId7"/>
    <p:sldId id="328" r:id="rId8"/>
    <p:sldId id="355" r:id="rId9"/>
    <p:sldId id="302" r:id="rId10"/>
    <p:sldId id="304" r:id="rId11"/>
    <p:sldId id="339" r:id="rId12"/>
    <p:sldId id="342" r:id="rId13"/>
    <p:sldId id="349" r:id="rId14"/>
    <p:sldId id="297" r:id="rId15"/>
    <p:sldId id="301" r:id="rId16"/>
    <p:sldId id="353" r:id="rId17"/>
    <p:sldId id="303" r:id="rId18"/>
    <p:sldId id="354" r:id="rId19"/>
    <p:sldId id="352" r:id="rId20"/>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3" userDrawn="1">
          <p15:clr>
            <a:srgbClr val="A4A3A4"/>
          </p15:clr>
        </p15:guide>
        <p15:guide id="2" pos="39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999宝藏网" initials="9" lastIdx="3"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702AA6C-348F-461B-B617-770C15EA5322}" styleName="表样式 1 25">
    <a:wholeTbl>
      <a:tcTxStyle>
        <a:fontRef idx="none">
          <a:srgbClr val="000000"/>
        </a:fontRef>
      </a:tcTxStyle>
      <a:tcStyle>
        <a:tcBdr>
          <a:left>
            <a:ln w="9525" cmpd="sng">
              <a:solidFill>
                <a:schemeClr val="accent2"/>
              </a:solidFill>
              <a:prstDash val="solid"/>
            </a:ln>
          </a:left>
          <a:right>
            <a:ln w="9525" cmpd="sng">
              <a:solidFill>
                <a:schemeClr val="accent2"/>
              </a:solidFill>
              <a:prstDash val="solid"/>
            </a:ln>
          </a:right>
          <a:top>
            <a:ln w="9525" cmpd="sng">
              <a:solidFill>
                <a:schemeClr val="accent2"/>
              </a:solidFill>
              <a:prstDash val="solid"/>
            </a:ln>
          </a:top>
          <a:bottom>
            <a:ln w="9525" cmpd="sng">
              <a:solidFill>
                <a:schemeClr val="accent2"/>
              </a:solidFill>
              <a:prstDash val="solid"/>
            </a:ln>
          </a:bottom>
          <a:insideH>
            <a:ln w="9525" cmpd="sng">
              <a:solidFill>
                <a:schemeClr val="accent2">
                  <a:lumMod val="40000"/>
                  <a:lumOff val="60000"/>
                </a:schemeClr>
              </a:solidFill>
              <a:prstDash val="solid"/>
            </a:ln>
          </a:insideH>
          <a:insideV>
            <a:ln w="9525" cmpd="sng">
              <a:solidFill>
                <a:schemeClr val="accent2">
                  <a:lumMod val="40000"/>
                  <a:lumOff val="60000"/>
                </a:schemeClr>
              </a:solidFill>
              <a:prstDash val="solid"/>
            </a:ln>
          </a:insideV>
        </a:tcBdr>
        <a:fill>
          <a:solidFill>
            <a:srgbClr val="FFFFFF"/>
          </a:solidFill>
        </a:fill>
      </a:tcStyle>
    </a:wholeTbl>
    <a:band2H>
      <a:tcStyle>
        <a:tcBdr/>
        <a:fill>
          <a:solidFill>
            <a:schemeClr val="accent2">
              <a:lumMod val="10000"/>
              <a:lumOff val="90000"/>
            </a:schemeClr>
          </a:solidFill>
        </a:fill>
      </a:tcStyle>
    </a:band2H>
    <a:band1V>
      <a:tcStyle>
        <a:tcBdr>
          <a:left>
            <a:ln w="9525" cmpd="sng">
              <a:solidFill>
                <a:schemeClr val="accent2"/>
              </a:solidFill>
              <a:prstDash val="solid"/>
            </a:ln>
          </a:left>
          <a:right>
            <a:ln w="9525" cmpd="sng">
              <a:solidFill>
                <a:schemeClr val="accent2"/>
              </a:solidFill>
              <a:prstDash val="solid"/>
            </a:ln>
          </a:right>
          <a:top>
            <a:ln w="9525" cmpd="sng">
              <a:solidFill>
                <a:schemeClr val="accent2"/>
              </a:solidFill>
              <a:prstDash val="solid"/>
            </a:ln>
          </a:top>
          <a:bottom>
            <a:ln w="9525" cmpd="sng">
              <a:solidFill>
                <a:schemeClr val="accent2"/>
              </a:solidFill>
              <a:prstDash val="solid"/>
            </a:ln>
          </a:bottom>
          <a:insideH>
            <a:ln w="9525" cmpd="sng">
              <a:solidFill>
                <a:schemeClr val="accent2">
                  <a:lumMod val="40000"/>
                  <a:lumOff val="60000"/>
                </a:schemeClr>
              </a:solidFill>
              <a:prstDash val="solid"/>
            </a:ln>
          </a:insideH>
          <a:insideV>
            <a:ln w="9525" cmpd="sng">
              <a:solidFill>
                <a:schemeClr val="accent2">
                  <a:lumMod val="40000"/>
                  <a:lumOff val="60000"/>
                </a:schemeClr>
              </a:solidFill>
              <a:prstDash val="solid"/>
            </a:ln>
          </a:insideV>
        </a:tcBdr>
        <a:fill>
          <a:solidFill>
            <a:schemeClr val="accent2">
              <a:lumMod val="10000"/>
              <a:lumOff val="90000"/>
            </a:schemeClr>
          </a:solidFill>
        </a:fill>
      </a:tcStyle>
    </a:band1V>
    <a:band2V>
      <a:tcStyle>
        <a:tcBdr>
          <a:left>
            <a:ln w="9525" cmpd="sng">
              <a:solidFill>
                <a:schemeClr val="accent2">
                  <a:lumMod val="40000"/>
                  <a:lumOff val="60000"/>
                </a:schemeClr>
              </a:solidFill>
              <a:prstDash val="solid"/>
            </a:ln>
          </a:left>
          <a:right>
            <a:ln w="9525" cmpd="sng">
              <a:solidFill>
                <a:schemeClr val="accent2">
                  <a:lumMod val="40000"/>
                  <a:lumOff val="60000"/>
                </a:schemeClr>
              </a:solidFill>
              <a:prstDash val="solid"/>
            </a:ln>
          </a:right>
          <a:top>
            <a:ln w="9525" cmpd="sng">
              <a:solidFill>
                <a:schemeClr val="accent2"/>
              </a:solidFill>
              <a:prstDash val="solid"/>
            </a:ln>
          </a:top>
          <a:bottom>
            <a:ln w="9525" cmpd="sng">
              <a:solidFill>
                <a:schemeClr val="accent2"/>
              </a:solidFill>
              <a:prstDash val="solid"/>
            </a:ln>
          </a:bottom>
          <a:insideH>
            <a:ln w="9525" cmpd="sng">
              <a:solidFill>
                <a:schemeClr val="accent2">
                  <a:lumMod val="40000"/>
                  <a:lumOff val="60000"/>
                </a:schemeClr>
              </a:solidFill>
              <a:prstDash val="solid"/>
            </a:ln>
          </a:insideH>
          <a:insideV>
            <a:ln>
              <a:noFill/>
            </a:ln>
          </a:insideV>
        </a:tcBdr>
      </a:tcStyle>
    </a:band2V>
    <a:lastCol>
      <a:tcTxStyle b="on">
        <a:fontRef idx="none">
          <a:srgbClr val="08090C"/>
        </a:fontRef>
      </a:tcTxStyle>
      <a:tcStyle>
        <a:tcBdr>
          <a:left>
            <a:ln w="9525" cmpd="sng">
              <a:solidFill>
                <a:schemeClr val="accent2">
                  <a:lumMod val="40000"/>
                  <a:lumOff val="60000"/>
                </a:schemeClr>
              </a:solidFill>
              <a:prstDash val="solid"/>
            </a:ln>
          </a:left>
          <a:right>
            <a:ln w="9525" cmpd="sng">
              <a:solidFill>
                <a:schemeClr val="accent2"/>
              </a:solidFill>
              <a:prstDash val="solid"/>
            </a:ln>
          </a:right>
          <a:top>
            <a:ln w="9525" cmpd="sng">
              <a:solidFill>
                <a:schemeClr val="accent2"/>
              </a:solidFill>
              <a:prstDash val="solid"/>
            </a:ln>
          </a:top>
          <a:bottom>
            <a:ln w="9525" cmpd="sng">
              <a:solidFill>
                <a:schemeClr val="accent2"/>
              </a:solidFill>
              <a:prstDash val="solid"/>
            </a:ln>
          </a:bottom>
          <a:insideH>
            <a:ln w="9525" cmpd="sng">
              <a:solidFill>
                <a:schemeClr val="accent2">
                  <a:lumMod val="40000"/>
                  <a:lumOff val="60000"/>
                </a:schemeClr>
              </a:solidFill>
              <a:prstDash val="solid"/>
            </a:ln>
          </a:insideH>
          <a:insideV>
            <a:ln>
              <a:noFill/>
            </a:ln>
          </a:insideV>
        </a:tcBdr>
        <a:fill>
          <a:solidFill>
            <a:schemeClr val="accent2">
              <a:lumMod val="20000"/>
              <a:lumOff val="80000"/>
            </a:schemeClr>
          </a:solidFill>
        </a:fill>
      </a:tcStyle>
    </a:lastCol>
    <a:firstCol>
      <a:tcTxStyle b="on">
        <a:fontRef idx="none">
          <a:srgbClr val="08090C"/>
        </a:fontRef>
      </a:tcTxStyle>
      <a:tcStyle>
        <a:tcBdr>
          <a:left>
            <a:ln w="9525" cmpd="sng">
              <a:solidFill>
                <a:schemeClr val="accent2"/>
              </a:solidFill>
              <a:prstDash val="solid"/>
            </a:ln>
          </a:left>
          <a:right>
            <a:ln w="9525" cmpd="sng">
              <a:solidFill>
                <a:schemeClr val="accent2">
                  <a:lumMod val="40000"/>
                  <a:lumOff val="60000"/>
                </a:schemeClr>
              </a:solidFill>
              <a:prstDash val="solid"/>
            </a:ln>
          </a:right>
          <a:top>
            <a:ln w="9525" cmpd="sng">
              <a:solidFill>
                <a:schemeClr val="accent2"/>
              </a:solidFill>
              <a:prstDash val="solid"/>
            </a:ln>
          </a:top>
          <a:bottom>
            <a:ln w="9525" cmpd="sng">
              <a:solidFill>
                <a:schemeClr val="accent2"/>
              </a:solidFill>
              <a:prstDash val="solid"/>
            </a:ln>
          </a:bottom>
          <a:insideH>
            <a:ln w="9525" cmpd="sng">
              <a:solidFill>
                <a:schemeClr val="accent2">
                  <a:lumMod val="40000"/>
                  <a:lumOff val="60000"/>
                </a:schemeClr>
              </a:solidFill>
              <a:prstDash val="solid"/>
            </a:ln>
          </a:insideH>
          <a:insideV>
            <a:ln>
              <a:noFill/>
            </a:ln>
          </a:insideV>
        </a:tcBdr>
        <a:fill>
          <a:solidFill>
            <a:schemeClr val="accent2">
              <a:lumMod val="20000"/>
              <a:lumOff val="80000"/>
            </a:schemeClr>
          </a:solidFill>
        </a:fill>
      </a:tcStyle>
    </a:firstCol>
    <a:lastRow>
      <a:tcTxStyle b="on">
        <a:fontRef idx="none">
          <a:schemeClr val="accent2"/>
        </a:fontRef>
      </a:tcTxStyle>
      <a:tcStyle>
        <a:tcBdr>
          <a:left>
            <a:ln w="9525" cmpd="sng">
              <a:solidFill>
                <a:schemeClr val="accent2"/>
              </a:solidFill>
              <a:prstDash val="solid"/>
            </a:ln>
          </a:left>
          <a:right>
            <a:ln w="9525" cmpd="sng">
              <a:solidFill>
                <a:schemeClr val="accent2"/>
              </a:solidFill>
              <a:prstDash val="solid"/>
            </a:ln>
          </a:right>
          <a:top>
            <a:ln w="9525" cmpd="sng">
              <a:solidFill>
                <a:schemeClr val="accent2"/>
              </a:solidFill>
              <a:prstDash val="solid"/>
            </a:ln>
          </a:top>
          <a:bottom>
            <a:ln w="9525" cmpd="sng">
              <a:solidFill>
                <a:schemeClr val="accent2"/>
              </a:solidFill>
              <a:prstDash val="solid"/>
            </a:ln>
          </a:bottom>
          <a:insideH>
            <a:ln>
              <a:noFill/>
            </a:ln>
          </a:insideH>
          <a:insideV>
            <a:ln>
              <a:noFill/>
            </a:ln>
          </a:insideV>
        </a:tcBdr>
        <a:fill>
          <a:solidFill>
            <a:srgbClr val="FFFFFF"/>
          </a:solidFill>
        </a:fill>
      </a:tcStyle>
    </a:lastRow>
    <a:seCell>
      <a:tcStyle>
        <a:tcBdr>
          <a:left>
            <a:ln>
              <a:noFill/>
            </a:ln>
          </a:left>
          <a:right>
            <a:ln w="9525" cmpd="sng">
              <a:solidFill>
                <a:schemeClr val="accent2"/>
              </a:solidFill>
              <a:prstDash val="solid"/>
            </a:ln>
          </a:right>
          <a:top>
            <a:ln w="9525" cmpd="sng">
              <a:solidFill>
                <a:schemeClr val="accent2"/>
              </a:solidFill>
              <a:prstDash val="solid"/>
            </a:ln>
          </a:top>
          <a:bottom>
            <a:ln w="9525" cmpd="sng">
              <a:solidFill>
                <a:schemeClr val="accent2"/>
              </a:solidFill>
              <a:prstDash val="solid"/>
            </a:ln>
          </a:bottom>
          <a:insideH>
            <a:ln>
              <a:noFill/>
            </a:ln>
          </a:insideH>
          <a:insideV>
            <a:ln>
              <a:noFill/>
            </a:ln>
          </a:insideV>
        </a:tcBdr>
        <a:fill>
          <a:solidFill>
            <a:srgbClr val="FFFFFF"/>
          </a:solidFill>
        </a:fill>
      </a:tcStyle>
    </a:seCell>
    <a:swCell>
      <a:tcTxStyle b="on">
        <a:fontRef idx="none">
          <a:schemeClr val="accent2"/>
        </a:fontRef>
      </a:tcTxStyle>
      <a:tcStyle>
        <a:tcBdr>
          <a:left>
            <a:ln w="9525" cmpd="sng">
              <a:solidFill>
                <a:schemeClr val="accent2"/>
              </a:solidFill>
              <a:prstDash val="solid"/>
            </a:ln>
          </a:left>
          <a:right>
            <a:ln>
              <a:noFill/>
            </a:ln>
          </a:right>
          <a:top>
            <a:ln w="9525" cmpd="sng">
              <a:solidFill>
                <a:schemeClr val="accent2"/>
              </a:solidFill>
              <a:prstDash val="solid"/>
            </a:ln>
          </a:top>
          <a:bottom>
            <a:ln w="9525" cmpd="sng">
              <a:solidFill>
                <a:schemeClr val="accent2"/>
              </a:solidFill>
              <a:prstDash val="solid"/>
            </a:ln>
          </a:bottom>
          <a:insideH>
            <a:ln>
              <a:noFill/>
            </a:ln>
          </a:insideH>
          <a:insideV>
            <a:ln>
              <a:noFill/>
            </a:ln>
          </a:insideV>
        </a:tcBdr>
        <a:fill>
          <a:solidFill>
            <a:srgbClr val="FFFFFF"/>
          </a:solidFill>
        </a:fill>
      </a:tcStyle>
    </a:swCell>
    <a:firstRow>
      <a:tcTxStyle b="on">
        <a:fontRef idx="none">
          <a:srgbClr val="FFFFFF"/>
        </a:fontRef>
      </a:tcTxStyle>
      <a:tcStyle>
        <a:tcBdr>
          <a:left>
            <a:ln w="9525" cmpd="sng">
              <a:solidFill>
                <a:schemeClr val="accent2"/>
              </a:solidFill>
              <a:prstDash val="solid"/>
            </a:ln>
          </a:left>
          <a:right>
            <a:ln w="9525" cmpd="sng">
              <a:solidFill>
                <a:schemeClr val="accent2"/>
              </a:solidFill>
              <a:prstDash val="solid"/>
            </a:ln>
          </a:right>
          <a:top>
            <a:ln w="9525" cmpd="sng">
              <a:solidFill>
                <a:schemeClr val="accent2"/>
              </a:solidFill>
              <a:prstDash val="solid"/>
            </a:ln>
          </a:top>
          <a:bottom>
            <a:ln w="9525" cmpd="sng">
              <a:solidFill>
                <a:schemeClr val="accent2"/>
              </a:solidFill>
              <a:prstDash val="solid"/>
            </a:ln>
          </a:bottom>
          <a:insideH>
            <a:ln>
              <a:noFill/>
            </a:ln>
          </a:insideH>
          <a:insideV>
            <a:ln w="9525" cmpd="sng">
              <a:solidFill>
                <a:schemeClr val="accent2">
                  <a:lumMod val="40000"/>
                  <a:lumOff val="60000"/>
                </a:schemeClr>
              </a:solidFill>
              <a:prstDash val="solid"/>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showGuides="1">
      <p:cViewPr varScale="1">
        <p:scale>
          <a:sx n="96" d="100"/>
          <a:sy n="96" d="100"/>
        </p:scale>
        <p:origin x="672" y="52"/>
      </p:cViewPr>
      <p:guideLst>
        <p:guide orient="horz" pos="2103"/>
        <p:guide pos="396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2025/9/6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0.xml"/><Relationship Id="rId3" Type="http://schemas.openxmlformats.org/officeDocument/2006/relationships/tags" Target="../tags/tag65.xml"/><Relationship Id="rId7" Type="http://schemas.openxmlformats.org/officeDocument/2006/relationships/tags" Target="../tags/tag69.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9"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78.xml"/><Relationship Id="rId3" Type="http://schemas.openxmlformats.org/officeDocument/2006/relationships/tags" Target="../tags/tag73.xml"/><Relationship Id="rId7" Type="http://schemas.openxmlformats.org/officeDocument/2006/relationships/tags" Target="../tags/tag77.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tags" Target="../tags/tag76.xml"/><Relationship Id="rId5" Type="http://schemas.openxmlformats.org/officeDocument/2006/relationships/tags" Target="../tags/tag75.xml"/><Relationship Id="rId10" Type="http://schemas.openxmlformats.org/officeDocument/2006/relationships/slideMaster" Target="../slideMasters/slideMaster1.xml"/><Relationship Id="rId4" Type="http://schemas.openxmlformats.org/officeDocument/2006/relationships/tags" Target="../tags/tag74.xml"/><Relationship Id="rId9" Type="http://schemas.openxmlformats.org/officeDocument/2006/relationships/tags" Target="../tags/tag79.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18" Type="http://schemas.openxmlformats.org/officeDocument/2006/relationships/slideMaster" Target="../slideMasters/slideMaster1.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17" Type="http://schemas.openxmlformats.org/officeDocument/2006/relationships/tags" Target="../tags/tag96.xml"/><Relationship Id="rId2" Type="http://schemas.openxmlformats.org/officeDocument/2006/relationships/tags" Target="../tags/tag81.xml"/><Relationship Id="rId16" Type="http://schemas.openxmlformats.org/officeDocument/2006/relationships/tags" Target="../tags/tag95.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tags" Target="../tags/tag94.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tags" Target="../tags/tag93.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tags" Target="../tags/tag109.xml"/><Relationship Id="rId18" Type="http://schemas.openxmlformats.org/officeDocument/2006/relationships/tags" Target="../tags/tag114.xml"/><Relationship Id="rId3" Type="http://schemas.openxmlformats.org/officeDocument/2006/relationships/tags" Target="../tags/tag99.xml"/><Relationship Id="rId21" Type="http://schemas.openxmlformats.org/officeDocument/2006/relationships/tags" Target="../tags/tag117.xml"/><Relationship Id="rId7" Type="http://schemas.openxmlformats.org/officeDocument/2006/relationships/tags" Target="../tags/tag103.xml"/><Relationship Id="rId12" Type="http://schemas.openxmlformats.org/officeDocument/2006/relationships/tags" Target="../tags/tag108.xml"/><Relationship Id="rId17" Type="http://schemas.openxmlformats.org/officeDocument/2006/relationships/tags" Target="../tags/tag113.xml"/><Relationship Id="rId2" Type="http://schemas.openxmlformats.org/officeDocument/2006/relationships/tags" Target="../tags/tag98.xml"/><Relationship Id="rId16" Type="http://schemas.openxmlformats.org/officeDocument/2006/relationships/tags" Target="../tags/tag112.xml"/><Relationship Id="rId20" Type="http://schemas.openxmlformats.org/officeDocument/2006/relationships/tags" Target="../tags/tag116.xml"/><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tags" Target="../tags/tag107.xml"/><Relationship Id="rId24" Type="http://schemas.openxmlformats.org/officeDocument/2006/relationships/slideMaster" Target="../slideMasters/slideMaster1.xml"/><Relationship Id="rId5" Type="http://schemas.openxmlformats.org/officeDocument/2006/relationships/tags" Target="../tags/tag101.xml"/><Relationship Id="rId15" Type="http://schemas.openxmlformats.org/officeDocument/2006/relationships/tags" Target="../tags/tag111.xml"/><Relationship Id="rId23" Type="http://schemas.openxmlformats.org/officeDocument/2006/relationships/tags" Target="../tags/tag119.xml"/><Relationship Id="rId10" Type="http://schemas.openxmlformats.org/officeDocument/2006/relationships/tags" Target="../tags/tag106.xml"/><Relationship Id="rId19" Type="http://schemas.openxmlformats.org/officeDocument/2006/relationships/tags" Target="../tags/tag115.xml"/><Relationship Id="rId4" Type="http://schemas.openxmlformats.org/officeDocument/2006/relationships/tags" Target="../tags/tag100.xml"/><Relationship Id="rId9" Type="http://schemas.openxmlformats.org/officeDocument/2006/relationships/tags" Target="../tags/tag105.xml"/><Relationship Id="rId14" Type="http://schemas.openxmlformats.org/officeDocument/2006/relationships/tags" Target="../tags/tag110.xml"/><Relationship Id="rId22" Type="http://schemas.openxmlformats.org/officeDocument/2006/relationships/tags" Target="../tags/tag118.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27.xml"/><Relationship Id="rId13" Type="http://schemas.openxmlformats.org/officeDocument/2006/relationships/tags" Target="../tags/tag132.xml"/><Relationship Id="rId3" Type="http://schemas.openxmlformats.org/officeDocument/2006/relationships/tags" Target="../tags/tag122.xml"/><Relationship Id="rId7" Type="http://schemas.openxmlformats.org/officeDocument/2006/relationships/tags" Target="../tags/tag126.xml"/><Relationship Id="rId12" Type="http://schemas.openxmlformats.org/officeDocument/2006/relationships/tags" Target="../tags/tag131.xml"/><Relationship Id="rId17" Type="http://schemas.openxmlformats.org/officeDocument/2006/relationships/slideMaster" Target="../slideMasters/slideMaster1.xml"/><Relationship Id="rId2" Type="http://schemas.openxmlformats.org/officeDocument/2006/relationships/tags" Target="../tags/tag121.xml"/><Relationship Id="rId16" Type="http://schemas.openxmlformats.org/officeDocument/2006/relationships/tags" Target="../tags/tag135.xml"/><Relationship Id="rId1" Type="http://schemas.openxmlformats.org/officeDocument/2006/relationships/tags" Target="../tags/tag120.xml"/><Relationship Id="rId6" Type="http://schemas.openxmlformats.org/officeDocument/2006/relationships/tags" Target="../tags/tag125.xml"/><Relationship Id="rId11" Type="http://schemas.openxmlformats.org/officeDocument/2006/relationships/tags" Target="../tags/tag130.xml"/><Relationship Id="rId5" Type="http://schemas.openxmlformats.org/officeDocument/2006/relationships/tags" Target="../tags/tag124.xml"/><Relationship Id="rId15" Type="http://schemas.openxmlformats.org/officeDocument/2006/relationships/tags" Target="../tags/tag134.xml"/><Relationship Id="rId10" Type="http://schemas.openxmlformats.org/officeDocument/2006/relationships/tags" Target="../tags/tag129.xml"/><Relationship Id="rId4" Type="http://schemas.openxmlformats.org/officeDocument/2006/relationships/tags" Target="../tags/tag123.xml"/><Relationship Id="rId9" Type="http://schemas.openxmlformats.org/officeDocument/2006/relationships/tags" Target="../tags/tag128.xml"/><Relationship Id="rId14" Type="http://schemas.openxmlformats.org/officeDocument/2006/relationships/tags" Target="../tags/tag133.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43.xml"/><Relationship Id="rId13" Type="http://schemas.openxmlformats.org/officeDocument/2006/relationships/tags" Target="../tags/tag148.xml"/><Relationship Id="rId3" Type="http://schemas.openxmlformats.org/officeDocument/2006/relationships/tags" Target="../tags/tag138.xml"/><Relationship Id="rId7" Type="http://schemas.openxmlformats.org/officeDocument/2006/relationships/tags" Target="../tags/tag142.xml"/><Relationship Id="rId12" Type="http://schemas.openxmlformats.org/officeDocument/2006/relationships/tags" Target="../tags/tag147.xml"/><Relationship Id="rId17" Type="http://schemas.openxmlformats.org/officeDocument/2006/relationships/slideMaster" Target="../slideMasters/slideMaster1.xml"/><Relationship Id="rId2" Type="http://schemas.openxmlformats.org/officeDocument/2006/relationships/tags" Target="../tags/tag137.xml"/><Relationship Id="rId16" Type="http://schemas.openxmlformats.org/officeDocument/2006/relationships/tags" Target="../tags/tag151.xml"/><Relationship Id="rId1" Type="http://schemas.openxmlformats.org/officeDocument/2006/relationships/tags" Target="../tags/tag136.xml"/><Relationship Id="rId6" Type="http://schemas.openxmlformats.org/officeDocument/2006/relationships/tags" Target="../tags/tag141.xml"/><Relationship Id="rId11" Type="http://schemas.openxmlformats.org/officeDocument/2006/relationships/tags" Target="../tags/tag146.xml"/><Relationship Id="rId5" Type="http://schemas.openxmlformats.org/officeDocument/2006/relationships/tags" Target="../tags/tag140.xml"/><Relationship Id="rId15" Type="http://schemas.openxmlformats.org/officeDocument/2006/relationships/tags" Target="../tags/tag150.xml"/><Relationship Id="rId10" Type="http://schemas.openxmlformats.org/officeDocument/2006/relationships/tags" Target="../tags/tag145.xml"/><Relationship Id="rId4" Type="http://schemas.openxmlformats.org/officeDocument/2006/relationships/tags" Target="../tags/tag139.xml"/><Relationship Id="rId9" Type="http://schemas.openxmlformats.org/officeDocument/2006/relationships/tags" Target="../tags/tag144.xml"/><Relationship Id="rId14" Type="http://schemas.openxmlformats.org/officeDocument/2006/relationships/tags" Target="../tags/tag149.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59.xml"/><Relationship Id="rId3" Type="http://schemas.openxmlformats.org/officeDocument/2006/relationships/tags" Target="../tags/tag154.xml"/><Relationship Id="rId7" Type="http://schemas.openxmlformats.org/officeDocument/2006/relationships/tags" Target="../tags/tag158.xml"/><Relationship Id="rId12" Type="http://schemas.openxmlformats.org/officeDocument/2006/relationships/slideMaster" Target="../slideMasters/slideMaster1.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tags" Target="../tags/tag157.xml"/><Relationship Id="rId11" Type="http://schemas.openxmlformats.org/officeDocument/2006/relationships/tags" Target="../tags/tag162.xml"/><Relationship Id="rId5" Type="http://schemas.openxmlformats.org/officeDocument/2006/relationships/tags" Target="../tags/tag156.xml"/><Relationship Id="rId10" Type="http://schemas.openxmlformats.org/officeDocument/2006/relationships/tags" Target="../tags/tag161.xml"/><Relationship Id="rId4" Type="http://schemas.openxmlformats.org/officeDocument/2006/relationships/tags" Target="../tags/tag155.xml"/><Relationship Id="rId9" Type="http://schemas.openxmlformats.org/officeDocument/2006/relationships/tags" Target="../tags/tag160.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170.xml"/><Relationship Id="rId13" Type="http://schemas.openxmlformats.org/officeDocument/2006/relationships/tags" Target="../tags/tag175.xml"/><Relationship Id="rId3" Type="http://schemas.openxmlformats.org/officeDocument/2006/relationships/tags" Target="../tags/tag165.xml"/><Relationship Id="rId7" Type="http://schemas.openxmlformats.org/officeDocument/2006/relationships/tags" Target="../tags/tag169.xml"/><Relationship Id="rId12" Type="http://schemas.openxmlformats.org/officeDocument/2006/relationships/tags" Target="../tags/tag174.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tags" Target="../tags/tag168.xml"/><Relationship Id="rId11" Type="http://schemas.openxmlformats.org/officeDocument/2006/relationships/tags" Target="../tags/tag173.xml"/><Relationship Id="rId5" Type="http://schemas.openxmlformats.org/officeDocument/2006/relationships/tags" Target="../tags/tag167.xml"/><Relationship Id="rId15" Type="http://schemas.openxmlformats.org/officeDocument/2006/relationships/slideMaster" Target="../slideMasters/slideMaster1.xml"/><Relationship Id="rId10" Type="http://schemas.openxmlformats.org/officeDocument/2006/relationships/tags" Target="../tags/tag172.xml"/><Relationship Id="rId4" Type="http://schemas.openxmlformats.org/officeDocument/2006/relationships/tags" Target="../tags/tag166.xml"/><Relationship Id="rId9" Type="http://schemas.openxmlformats.org/officeDocument/2006/relationships/tags" Target="../tags/tag171.xml"/><Relationship Id="rId14" Type="http://schemas.openxmlformats.org/officeDocument/2006/relationships/tags" Target="../tags/tag176.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84.xml"/><Relationship Id="rId3" Type="http://schemas.openxmlformats.org/officeDocument/2006/relationships/tags" Target="../tags/tag179.xml"/><Relationship Id="rId7" Type="http://schemas.openxmlformats.org/officeDocument/2006/relationships/tags" Target="../tags/tag183.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11" Type="http://schemas.openxmlformats.org/officeDocument/2006/relationships/slideMaster" Target="../slideMasters/slideMaster1.xml"/><Relationship Id="rId5" Type="http://schemas.openxmlformats.org/officeDocument/2006/relationships/tags" Target="../tags/tag181.xml"/><Relationship Id="rId10" Type="http://schemas.openxmlformats.org/officeDocument/2006/relationships/tags" Target="../tags/tag186.xml"/><Relationship Id="rId4" Type="http://schemas.openxmlformats.org/officeDocument/2006/relationships/tags" Target="../tags/tag180.xml"/><Relationship Id="rId9" Type="http://schemas.openxmlformats.org/officeDocument/2006/relationships/tags" Target="../tags/tag185.xml"/></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194.xml"/><Relationship Id="rId3" Type="http://schemas.openxmlformats.org/officeDocument/2006/relationships/tags" Target="../tags/tag189.xml"/><Relationship Id="rId7" Type="http://schemas.openxmlformats.org/officeDocument/2006/relationships/tags" Target="../tags/tag193.xml"/><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tags" Target="../tags/tag192.xml"/><Relationship Id="rId11" Type="http://schemas.openxmlformats.org/officeDocument/2006/relationships/slideMaster" Target="../slideMasters/slideMaster1.xml"/><Relationship Id="rId5" Type="http://schemas.openxmlformats.org/officeDocument/2006/relationships/tags" Target="../tags/tag191.xml"/><Relationship Id="rId10" Type="http://schemas.openxmlformats.org/officeDocument/2006/relationships/tags" Target="../tags/tag196.xml"/><Relationship Id="rId4" Type="http://schemas.openxmlformats.org/officeDocument/2006/relationships/tags" Target="../tags/tag190.xml"/><Relationship Id="rId9" Type="http://schemas.openxmlformats.org/officeDocument/2006/relationships/tags" Target="../tags/tag195.xml"/></Relationships>
</file>

<file path=ppt/slideLayouts/_rels/slideLayout2.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8.xml"/><Relationship Id="rId7" Type="http://schemas.openxmlformats.org/officeDocument/2006/relationships/tags" Target="../tags/tag22.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204.xml"/><Relationship Id="rId13" Type="http://schemas.openxmlformats.org/officeDocument/2006/relationships/tags" Target="../tags/tag209.xml"/><Relationship Id="rId3" Type="http://schemas.openxmlformats.org/officeDocument/2006/relationships/tags" Target="../tags/tag199.xml"/><Relationship Id="rId7" Type="http://schemas.openxmlformats.org/officeDocument/2006/relationships/tags" Target="../tags/tag203.xml"/><Relationship Id="rId12" Type="http://schemas.openxmlformats.org/officeDocument/2006/relationships/tags" Target="../tags/tag208.xml"/><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tags" Target="../tags/tag202.xml"/><Relationship Id="rId11" Type="http://schemas.openxmlformats.org/officeDocument/2006/relationships/tags" Target="../tags/tag207.xml"/><Relationship Id="rId5" Type="http://schemas.openxmlformats.org/officeDocument/2006/relationships/tags" Target="../tags/tag201.xml"/><Relationship Id="rId15" Type="http://schemas.openxmlformats.org/officeDocument/2006/relationships/slideMaster" Target="../slideMasters/slideMaster1.xml"/><Relationship Id="rId10" Type="http://schemas.openxmlformats.org/officeDocument/2006/relationships/tags" Target="../tags/tag206.xml"/><Relationship Id="rId4" Type="http://schemas.openxmlformats.org/officeDocument/2006/relationships/tags" Target="../tags/tag200.xml"/><Relationship Id="rId9" Type="http://schemas.openxmlformats.org/officeDocument/2006/relationships/tags" Target="../tags/tag205.xml"/><Relationship Id="rId14" Type="http://schemas.openxmlformats.org/officeDocument/2006/relationships/tags" Target="../tags/tag210.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218.xml"/><Relationship Id="rId13" Type="http://schemas.openxmlformats.org/officeDocument/2006/relationships/tags" Target="../tags/tag223.xml"/><Relationship Id="rId3" Type="http://schemas.openxmlformats.org/officeDocument/2006/relationships/tags" Target="../tags/tag213.xml"/><Relationship Id="rId7" Type="http://schemas.openxmlformats.org/officeDocument/2006/relationships/tags" Target="../tags/tag217.xml"/><Relationship Id="rId12" Type="http://schemas.openxmlformats.org/officeDocument/2006/relationships/tags" Target="../tags/tag222.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tags" Target="../tags/tag216.xml"/><Relationship Id="rId11" Type="http://schemas.openxmlformats.org/officeDocument/2006/relationships/tags" Target="../tags/tag221.xml"/><Relationship Id="rId5" Type="http://schemas.openxmlformats.org/officeDocument/2006/relationships/tags" Target="../tags/tag215.xml"/><Relationship Id="rId15" Type="http://schemas.openxmlformats.org/officeDocument/2006/relationships/slideMaster" Target="../slideMasters/slideMaster1.xml"/><Relationship Id="rId10" Type="http://schemas.openxmlformats.org/officeDocument/2006/relationships/tags" Target="../tags/tag220.xml"/><Relationship Id="rId4" Type="http://schemas.openxmlformats.org/officeDocument/2006/relationships/tags" Target="../tags/tag214.xml"/><Relationship Id="rId9" Type="http://schemas.openxmlformats.org/officeDocument/2006/relationships/tags" Target="../tags/tag219.xml"/><Relationship Id="rId14" Type="http://schemas.openxmlformats.org/officeDocument/2006/relationships/tags" Target="../tags/tag224.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232.xml"/><Relationship Id="rId13" Type="http://schemas.openxmlformats.org/officeDocument/2006/relationships/slideMaster" Target="../slideMasters/slideMaster1.xml"/><Relationship Id="rId3" Type="http://schemas.openxmlformats.org/officeDocument/2006/relationships/tags" Target="../tags/tag227.xml"/><Relationship Id="rId7" Type="http://schemas.openxmlformats.org/officeDocument/2006/relationships/tags" Target="../tags/tag231.xml"/><Relationship Id="rId12" Type="http://schemas.openxmlformats.org/officeDocument/2006/relationships/tags" Target="../tags/tag236.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tags" Target="../tags/tag230.xml"/><Relationship Id="rId11" Type="http://schemas.openxmlformats.org/officeDocument/2006/relationships/tags" Target="../tags/tag235.xml"/><Relationship Id="rId5" Type="http://schemas.openxmlformats.org/officeDocument/2006/relationships/tags" Target="../tags/tag229.xml"/><Relationship Id="rId10" Type="http://schemas.openxmlformats.org/officeDocument/2006/relationships/tags" Target="../tags/tag234.xml"/><Relationship Id="rId4" Type="http://schemas.openxmlformats.org/officeDocument/2006/relationships/tags" Target="../tags/tag228.xml"/><Relationship Id="rId9" Type="http://schemas.openxmlformats.org/officeDocument/2006/relationships/tags" Target="../tags/tag233.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244.xml"/><Relationship Id="rId3" Type="http://schemas.openxmlformats.org/officeDocument/2006/relationships/tags" Target="../tags/tag239.xml"/><Relationship Id="rId7" Type="http://schemas.openxmlformats.org/officeDocument/2006/relationships/tags" Target="../tags/tag243.xml"/><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tags" Target="../tags/tag242.xml"/><Relationship Id="rId11" Type="http://schemas.openxmlformats.org/officeDocument/2006/relationships/slideMaster" Target="../slideMasters/slideMaster1.xml"/><Relationship Id="rId5" Type="http://schemas.openxmlformats.org/officeDocument/2006/relationships/tags" Target="../tags/tag241.xml"/><Relationship Id="rId10" Type="http://schemas.openxmlformats.org/officeDocument/2006/relationships/tags" Target="../tags/tag246.xml"/><Relationship Id="rId4" Type="http://schemas.openxmlformats.org/officeDocument/2006/relationships/tags" Target="../tags/tag240.xml"/><Relationship Id="rId9" Type="http://schemas.openxmlformats.org/officeDocument/2006/relationships/tags" Target="../tags/tag245.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254.xml"/><Relationship Id="rId13" Type="http://schemas.openxmlformats.org/officeDocument/2006/relationships/slideMaster" Target="../slideMasters/slideMaster1.xml"/><Relationship Id="rId3" Type="http://schemas.openxmlformats.org/officeDocument/2006/relationships/tags" Target="../tags/tag249.xml"/><Relationship Id="rId7" Type="http://schemas.openxmlformats.org/officeDocument/2006/relationships/tags" Target="../tags/tag253.xml"/><Relationship Id="rId12" Type="http://schemas.openxmlformats.org/officeDocument/2006/relationships/tags" Target="../tags/tag258.xml"/><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tags" Target="../tags/tag252.xml"/><Relationship Id="rId11" Type="http://schemas.openxmlformats.org/officeDocument/2006/relationships/tags" Target="../tags/tag257.xml"/><Relationship Id="rId5" Type="http://schemas.openxmlformats.org/officeDocument/2006/relationships/tags" Target="../tags/tag251.xml"/><Relationship Id="rId10" Type="http://schemas.openxmlformats.org/officeDocument/2006/relationships/tags" Target="../tags/tag256.xml"/><Relationship Id="rId4" Type="http://schemas.openxmlformats.org/officeDocument/2006/relationships/tags" Target="../tags/tag250.xml"/><Relationship Id="rId9" Type="http://schemas.openxmlformats.org/officeDocument/2006/relationships/tags" Target="../tags/tag255.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266.xml"/><Relationship Id="rId13" Type="http://schemas.openxmlformats.org/officeDocument/2006/relationships/slideMaster" Target="../slideMasters/slideMaster1.xml"/><Relationship Id="rId3" Type="http://schemas.openxmlformats.org/officeDocument/2006/relationships/tags" Target="../tags/tag261.xml"/><Relationship Id="rId7" Type="http://schemas.openxmlformats.org/officeDocument/2006/relationships/tags" Target="../tags/tag265.xml"/><Relationship Id="rId12" Type="http://schemas.openxmlformats.org/officeDocument/2006/relationships/tags" Target="../tags/tag270.xml"/><Relationship Id="rId2" Type="http://schemas.openxmlformats.org/officeDocument/2006/relationships/tags" Target="../tags/tag260.xml"/><Relationship Id="rId1" Type="http://schemas.openxmlformats.org/officeDocument/2006/relationships/tags" Target="../tags/tag259.xml"/><Relationship Id="rId6" Type="http://schemas.openxmlformats.org/officeDocument/2006/relationships/tags" Target="../tags/tag264.xml"/><Relationship Id="rId11" Type="http://schemas.openxmlformats.org/officeDocument/2006/relationships/tags" Target="../tags/tag269.xml"/><Relationship Id="rId5" Type="http://schemas.openxmlformats.org/officeDocument/2006/relationships/tags" Target="../tags/tag263.xml"/><Relationship Id="rId10" Type="http://schemas.openxmlformats.org/officeDocument/2006/relationships/tags" Target="../tags/tag268.xml"/><Relationship Id="rId4" Type="http://schemas.openxmlformats.org/officeDocument/2006/relationships/tags" Target="../tags/tag262.xml"/><Relationship Id="rId9" Type="http://schemas.openxmlformats.org/officeDocument/2006/relationships/tags" Target="../tags/tag267.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278.xml"/><Relationship Id="rId3" Type="http://schemas.openxmlformats.org/officeDocument/2006/relationships/tags" Target="../tags/tag273.xml"/><Relationship Id="rId7" Type="http://schemas.openxmlformats.org/officeDocument/2006/relationships/tags" Target="../tags/tag277.xml"/><Relationship Id="rId12" Type="http://schemas.openxmlformats.org/officeDocument/2006/relationships/slideMaster" Target="../slideMasters/slideMaster1.xml"/><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tags" Target="../tags/tag276.xml"/><Relationship Id="rId11" Type="http://schemas.openxmlformats.org/officeDocument/2006/relationships/tags" Target="../tags/tag281.xml"/><Relationship Id="rId5" Type="http://schemas.openxmlformats.org/officeDocument/2006/relationships/tags" Target="../tags/tag275.xml"/><Relationship Id="rId10" Type="http://schemas.openxmlformats.org/officeDocument/2006/relationships/tags" Target="../tags/tag280.xml"/><Relationship Id="rId4" Type="http://schemas.openxmlformats.org/officeDocument/2006/relationships/tags" Target="../tags/tag274.xml"/><Relationship Id="rId9" Type="http://schemas.openxmlformats.org/officeDocument/2006/relationships/tags" Target="../tags/tag279.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289.xml"/><Relationship Id="rId13" Type="http://schemas.openxmlformats.org/officeDocument/2006/relationships/tags" Target="../tags/tag294.xml"/><Relationship Id="rId3" Type="http://schemas.openxmlformats.org/officeDocument/2006/relationships/tags" Target="../tags/tag284.xml"/><Relationship Id="rId7" Type="http://schemas.openxmlformats.org/officeDocument/2006/relationships/tags" Target="../tags/tag288.xml"/><Relationship Id="rId12" Type="http://schemas.openxmlformats.org/officeDocument/2006/relationships/tags" Target="../tags/tag293.xml"/><Relationship Id="rId17" Type="http://schemas.openxmlformats.org/officeDocument/2006/relationships/slideMaster" Target="../slideMasters/slideMaster1.xml"/><Relationship Id="rId2" Type="http://schemas.openxmlformats.org/officeDocument/2006/relationships/tags" Target="../tags/tag283.xml"/><Relationship Id="rId16" Type="http://schemas.openxmlformats.org/officeDocument/2006/relationships/tags" Target="../tags/tag297.xml"/><Relationship Id="rId1" Type="http://schemas.openxmlformats.org/officeDocument/2006/relationships/tags" Target="../tags/tag282.xml"/><Relationship Id="rId6" Type="http://schemas.openxmlformats.org/officeDocument/2006/relationships/tags" Target="../tags/tag287.xml"/><Relationship Id="rId11" Type="http://schemas.openxmlformats.org/officeDocument/2006/relationships/tags" Target="../tags/tag292.xml"/><Relationship Id="rId5" Type="http://schemas.openxmlformats.org/officeDocument/2006/relationships/tags" Target="../tags/tag286.xml"/><Relationship Id="rId15" Type="http://schemas.openxmlformats.org/officeDocument/2006/relationships/tags" Target="../tags/tag296.xml"/><Relationship Id="rId10" Type="http://schemas.openxmlformats.org/officeDocument/2006/relationships/tags" Target="../tags/tag291.xml"/><Relationship Id="rId4" Type="http://schemas.openxmlformats.org/officeDocument/2006/relationships/tags" Target="../tags/tag285.xml"/><Relationship Id="rId9" Type="http://schemas.openxmlformats.org/officeDocument/2006/relationships/tags" Target="../tags/tag290.xml"/><Relationship Id="rId14" Type="http://schemas.openxmlformats.org/officeDocument/2006/relationships/tags" Target="../tags/tag295.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305.xml"/><Relationship Id="rId13" Type="http://schemas.openxmlformats.org/officeDocument/2006/relationships/tags" Target="../tags/tag310.xml"/><Relationship Id="rId3" Type="http://schemas.openxmlformats.org/officeDocument/2006/relationships/tags" Target="../tags/tag300.xml"/><Relationship Id="rId7" Type="http://schemas.openxmlformats.org/officeDocument/2006/relationships/tags" Target="../tags/tag304.xml"/><Relationship Id="rId12" Type="http://schemas.openxmlformats.org/officeDocument/2006/relationships/tags" Target="../tags/tag309.xml"/><Relationship Id="rId2" Type="http://schemas.openxmlformats.org/officeDocument/2006/relationships/tags" Target="../tags/tag299.xml"/><Relationship Id="rId1" Type="http://schemas.openxmlformats.org/officeDocument/2006/relationships/tags" Target="../tags/tag298.xml"/><Relationship Id="rId6" Type="http://schemas.openxmlformats.org/officeDocument/2006/relationships/tags" Target="../tags/tag303.xml"/><Relationship Id="rId11" Type="http://schemas.openxmlformats.org/officeDocument/2006/relationships/tags" Target="../tags/tag308.xml"/><Relationship Id="rId5" Type="http://schemas.openxmlformats.org/officeDocument/2006/relationships/tags" Target="../tags/tag302.xml"/><Relationship Id="rId10" Type="http://schemas.openxmlformats.org/officeDocument/2006/relationships/tags" Target="../tags/tag307.xml"/><Relationship Id="rId4" Type="http://schemas.openxmlformats.org/officeDocument/2006/relationships/tags" Target="../tags/tag301.xml"/><Relationship Id="rId9" Type="http://schemas.openxmlformats.org/officeDocument/2006/relationships/tags" Target="../tags/tag306.xml"/><Relationship Id="rId14"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318.xml"/><Relationship Id="rId13" Type="http://schemas.openxmlformats.org/officeDocument/2006/relationships/tags" Target="../tags/tag323.xml"/><Relationship Id="rId3" Type="http://schemas.openxmlformats.org/officeDocument/2006/relationships/tags" Target="../tags/tag313.xml"/><Relationship Id="rId7" Type="http://schemas.openxmlformats.org/officeDocument/2006/relationships/tags" Target="../tags/tag317.xml"/><Relationship Id="rId12" Type="http://schemas.openxmlformats.org/officeDocument/2006/relationships/tags" Target="../tags/tag322.xml"/><Relationship Id="rId2" Type="http://schemas.openxmlformats.org/officeDocument/2006/relationships/tags" Target="../tags/tag312.xml"/><Relationship Id="rId1" Type="http://schemas.openxmlformats.org/officeDocument/2006/relationships/tags" Target="../tags/tag311.xml"/><Relationship Id="rId6" Type="http://schemas.openxmlformats.org/officeDocument/2006/relationships/tags" Target="../tags/tag316.xml"/><Relationship Id="rId11" Type="http://schemas.openxmlformats.org/officeDocument/2006/relationships/tags" Target="../tags/tag321.xml"/><Relationship Id="rId5" Type="http://schemas.openxmlformats.org/officeDocument/2006/relationships/tags" Target="../tags/tag315.xml"/><Relationship Id="rId10" Type="http://schemas.openxmlformats.org/officeDocument/2006/relationships/tags" Target="../tags/tag320.xml"/><Relationship Id="rId4" Type="http://schemas.openxmlformats.org/officeDocument/2006/relationships/tags" Target="../tags/tag314.xml"/><Relationship Id="rId9" Type="http://schemas.openxmlformats.org/officeDocument/2006/relationships/tags" Target="../tags/tag319.xml"/><Relationship Id="rId1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8" Type="http://schemas.openxmlformats.org/officeDocument/2006/relationships/tags" Target="../tags/tag331.xml"/><Relationship Id="rId13" Type="http://schemas.openxmlformats.org/officeDocument/2006/relationships/slideMaster" Target="../slideMasters/slideMaster1.xml"/><Relationship Id="rId3" Type="http://schemas.openxmlformats.org/officeDocument/2006/relationships/tags" Target="../tags/tag326.xml"/><Relationship Id="rId7" Type="http://schemas.openxmlformats.org/officeDocument/2006/relationships/tags" Target="../tags/tag330.xml"/><Relationship Id="rId12" Type="http://schemas.openxmlformats.org/officeDocument/2006/relationships/tags" Target="../tags/tag335.xml"/><Relationship Id="rId2" Type="http://schemas.openxmlformats.org/officeDocument/2006/relationships/tags" Target="../tags/tag325.xml"/><Relationship Id="rId1" Type="http://schemas.openxmlformats.org/officeDocument/2006/relationships/tags" Target="../tags/tag324.xml"/><Relationship Id="rId6" Type="http://schemas.openxmlformats.org/officeDocument/2006/relationships/tags" Target="../tags/tag329.xml"/><Relationship Id="rId11" Type="http://schemas.openxmlformats.org/officeDocument/2006/relationships/tags" Target="../tags/tag334.xml"/><Relationship Id="rId5" Type="http://schemas.openxmlformats.org/officeDocument/2006/relationships/tags" Target="../tags/tag328.xml"/><Relationship Id="rId10" Type="http://schemas.openxmlformats.org/officeDocument/2006/relationships/tags" Target="../tags/tag333.xml"/><Relationship Id="rId4" Type="http://schemas.openxmlformats.org/officeDocument/2006/relationships/tags" Target="../tags/tag327.xml"/><Relationship Id="rId9" Type="http://schemas.openxmlformats.org/officeDocument/2006/relationships/tags" Target="../tags/tag332.xml"/><Relationship Id="rId1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341.xml"/><Relationship Id="rId2" Type="http://schemas.openxmlformats.org/officeDocument/2006/relationships/tags" Target="../tags/tag340.xml"/><Relationship Id="rId1" Type="http://schemas.openxmlformats.org/officeDocument/2006/relationships/tags" Target="../tags/tag339.xml"/><Relationship Id="rId5" Type="http://schemas.openxmlformats.org/officeDocument/2006/relationships/image" Target="../media/image2.jpeg"/><Relationship Id="rId4"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ags" Target="../tags/tag342.xml"/></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44.xml"/><Relationship Id="rId1" Type="http://schemas.openxmlformats.org/officeDocument/2006/relationships/tags" Target="../tags/tag343.xml"/><Relationship Id="rId4" Type="http://schemas.openxmlformats.org/officeDocument/2006/relationships/image" Target="../media/image4.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ags" Target="../tags/tag34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ags" Target="../tags/tag346.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2.xml"/><Relationship Id="rId1" Type="http://schemas.openxmlformats.org/officeDocument/2006/relationships/tags" Target="../tags/tag34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ags" Target="../tags/tag348.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ags" Target="../tags/tag349.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ags" Target="../tags/tag350.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353.xml"/><Relationship Id="rId2" Type="http://schemas.openxmlformats.org/officeDocument/2006/relationships/tags" Target="../tags/tag352.xml"/><Relationship Id="rId1" Type="http://schemas.openxmlformats.org/officeDocument/2006/relationships/tags" Target="../tags/tag351.xml"/><Relationship Id="rId5" Type="http://schemas.openxmlformats.org/officeDocument/2006/relationships/image" Target="../media/image6.jpeg"/><Relationship Id="rId4"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356.xml"/><Relationship Id="rId7" Type="http://schemas.openxmlformats.org/officeDocument/2006/relationships/image" Target="../media/image3.jpeg"/><Relationship Id="rId2" Type="http://schemas.openxmlformats.org/officeDocument/2006/relationships/tags" Target="../tags/tag355.xml"/><Relationship Id="rId1" Type="http://schemas.openxmlformats.org/officeDocument/2006/relationships/tags" Target="../tags/tag354.xml"/><Relationship Id="rId6" Type="http://schemas.openxmlformats.org/officeDocument/2006/relationships/slideMaster" Target="../slideMasters/slideMaster2.xml"/><Relationship Id="rId5" Type="http://schemas.openxmlformats.org/officeDocument/2006/relationships/tags" Target="../tags/tag358.xml"/><Relationship Id="rId4" Type="http://schemas.openxmlformats.org/officeDocument/2006/relationships/tags" Target="../tags/tag357.xml"/></Relationships>
</file>

<file path=ppt/slideLayouts/_rels/slideLayout44.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61.xml"/><Relationship Id="rId7" Type="http://schemas.openxmlformats.org/officeDocument/2006/relationships/tags" Target="../tags/tag365.xml"/><Relationship Id="rId2" Type="http://schemas.openxmlformats.org/officeDocument/2006/relationships/tags" Target="../tags/tag360.xml"/><Relationship Id="rId1" Type="http://schemas.openxmlformats.org/officeDocument/2006/relationships/tags" Target="../tags/tag359.xml"/><Relationship Id="rId6" Type="http://schemas.openxmlformats.org/officeDocument/2006/relationships/tags" Target="../tags/tag364.xml"/><Relationship Id="rId5" Type="http://schemas.openxmlformats.org/officeDocument/2006/relationships/tags" Target="../tags/tag363.xml"/><Relationship Id="rId4" Type="http://schemas.openxmlformats.org/officeDocument/2006/relationships/tags" Target="../tags/tag362.xml"/><Relationship Id="rId9" Type="http://schemas.openxmlformats.org/officeDocument/2006/relationships/image" Target="../media/image3.jpeg"/></Relationships>
</file>

<file path=ppt/slideLayouts/_rels/slideLayout45.xml.rels><?xml version="1.0" encoding="UTF-8" standalone="yes"?>
<Relationships xmlns="http://schemas.openxmlformats.org/package/2006/relationships"><Relationship Id="rId8" Type="http://schemas.openxmlformats.org/officeDocument/2006/relationships/tags" Target="../tags/tag373.xml"/><Relationship Id="rId3" Type="http://schemas.openxmlformats.org/officeDocument/2006/relationships/tags" Target="../tags/tag368.xml"/><Relationship Id="rId7" Type="http://schemas.openxmlformats.org/officeDocument/2006/relationships/tags" Target="../tags/tag372.xml"/><Relationship Id="rId2" Type="http://schemas.openxmlformats.org/officeDocument/2006/relationships/tags" Target="../tags/tag367.xml"/><Relationship Id="rId1" Type="http://schemas.openxmlformats.org/officeDocument/2006/relationships/tags" Target="../tags/tag366.xml"/><Relationship Id="rId6" Type="http://schemas.openxmlformats.org/officeDocument/2006/relationships/tags" Target="../tags/tag371.xml"/><Relationship Id="rId5" Type="http://schemas.openxmlformats.org/officeDocument/2006/relationships/tags" Target="../tags/tag370.xml"/><Relationship Id="rId10" Type="http://schemas.openxmlformats.org/officeDocument/2006/relationships/image" Target="../media/image3.jpeg"/><Relationship Id="rId4" Type="http://schemas.openxmlformats.org/officeDocument/2006/relationships/tags" Target="../tags/tag369.xml"/><Relationship Id="rId9"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8" Type="http://schemas.openxmlformats.org/officeDocument/2006/relationships/tags" Target="../tags/tag381.xml"/><Relationship Id="rId3" Type="http://schemas.openxmlformats.org/officeDocument/2006/relationships/tags" Target="../tags/tag376.xml"/><Relationship Id="rId7" Type="http://schemas.openxmlformats.org/officeDocument/2006/relationships/tags" Target="../tags/tag380.xml"/><Relationship Id="rId2" Type="http://schemas.openxmlformats.org/officeDocument/2006/relationships/tags" Target="../tags/tag375.xml"/><Relationship Id="rId1" Type="http://schemas.openxmlformats.org/officeDocument/2006/relationships/tags" Target="../tags/tag374.xml"/><Relationship Id="rId6" Type="http://schemas.openxmlformats.org/officeDocument/2006/relationships/tags" Target="../tags/tag379.xml"/><Relationship Id="rId5" Type="http://schemas.openxmlformats.org/officeDocument/2006/relationships/tags" Target="../tags/tag378.xml"/><Relationship Id="rId10" Type="http://schemas.openxmlformats.org/officeDocument/2006/relationships/image" Target="../media/image3.jpeg"/><Relationship Id="rId4" Type="http://schemas.openxmlformats.org/officeDocument/2006/relationships/tags" Target="../tags/tag377.xml"/><Relationship Id="rId9"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8" Type="http://schemas.openxmlformats.org/officeDocument/2006/relationships/tags" Target="../tags/tag389.xml"/><Relationship Id="rId3" Type="http://schemas.openxmlformats.org/officeDocument/2006/relationships/tags" Target="../tags/tag384.xml"/><Relationship Id="rId7" Type="http://schemas.openxmlformats.org/officeDocument/2006/relationships/tags" Target="../tags/tag388.xml"/><Relationship Id="rId2" Type="http://schemas.openxmlformats.org/officeDocument/2006/relationships/tags" Target="../tags/tag383.xml"/><Relationship Id="rId1" Type="http://schemas.openxmlformats.org/officeDocument/2006/relationships/tags" Target="../tags/tag382.xml"/><Relationship Id="rId6" Type="http://schemas.openxmlformats.org/officeDocument/2006/relationships/tags" Target="../tags/tag387.xml"/><Relationship Id="rId5" Type="http://schemas.openxmlformats.org/officeDocument/2006/relationships/tags" Target="../tags/tag386.xml"/><Relationship Id="rId10" Type="http://schemas.openxmlformats.org/officeDocument/2006/relationships/image" Target="../media/image3.jpeg"/><Relationship Id="rId4" Type="http://schemas.openxmlformats.org/officeDocument/2006/relationships/tags" Target="../tags/tag385.xml"/><Relationship Id="rId9"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8" Type="http://schemas.openxmlformats.org/officeDocument/2006/relationships/tags" Target="../tags/tag397.xml"/><Relationship Id="rId3" Type="http://schemas.openxmlformats.org/officeDocument/2006/relationships/tags" Target="../tags/tag392.xml"/><Relationship Id="rId7" Type="http://schemas.openxmlformats.org/officeDocument/2006/relationships/tags" Target="../tags/tag396.xml"/><Relationship Id="rId12" Type="http://schemas.openxmlformats.org/officeDocument/2006/relationships/image" Target="../media/image3.jpeg"/><Relationship Id="rId2" Type="http://schemas.openxmlformats.org/officeDocument/2006/relationships/tags" Target="../tags/tag391.xml"/><Relationship Id="rId1" Type="http://schemas.openxmlformats.org/officeDocument/2006/relationships/tags" Target="../tags/tag390.xml"/><Relationship Id="rId6" Type="http://schemas.openxmlformats.org/officeDocument/2006/relationships/tags" Target="../tags/tag395.xml"/><Relationship Id="rId11" Type="http://schemas.openxmlformats.org/officeDocument/2006/relationships/slideMaster" Target="../slideMasters/slideMaster2.xml"/><Relationship Id="rId5" Type="http://schemas.openxmlformats.org/officeDocument/2006/relationships/tags" Target="../tags/tag394.xml"/><Relationship Id="rId10" Type="http://schemas.openxmlformats.org/officeDocument/2006/relationships/tags" Target="../tags/tag399.xml"/><Relationship Id="rId4" Type="http://schemas.openxmlformats.org/officeDocument/2006/relationships/tags" Target="../tags/tag393.xml"/><Relationship Id="rId9" Type="http://schemas.openxmlformats.org/officeDocument/2006/relationships/tags" Target="../tags/tag398.xml"/></Relationships>
</file>

<file path=ppt/slideLayouts/_rels/slideLayout49.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402.xml"/><Relationship Id="rId7" Type="http://schemas.openxmlformats.org/officeDocument/2006/relationships/tags" Target="../tags/tag406.xml"/><Relationship Id="rId2" Type="http://schemas.openxmlformats.org/officeDocument/2006/relationships/tags" Target="../tags/tag401.xml"/><Relationship Id="rId1" Type="http://schemas.openxmlformats.org/officeDocument/2006/relationships/tags" Target="../tags/tag400.xml"/><Relationship Id="rId6" Type="http://schemas.openxmlformats.org/officeDocument/2006/relationships/tags" Target="../tags/tag405.xml"/><Relationship Id="rId5" Type="http://schemas.openxmlformats.org/officeDocument/2006/relationships/tags" Target="../tags/tag404.xml"/><Relationship Id="rId4" Type="http://schemas.openxmlformats.org/officeDocument/2006/relationships/tags" Target="../tags/tag403.xml"/><Relationship Id="rId9"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1.xml"/><Relationship Id="rId4" Type="http://schemas.openxmlformats.org/officeDocument/2006/relationships/tags" Target="../tags/tag40.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8" Type="http://schemas.openxmlformats.org/officeDocument/2006/relationships/tags" Target="../tags/tag414.xml"/><Relationship Id="rId13" Type="http://schemas.openxmlformats.org/officeDocument/2006/relationships/tags" Target="../tags/tag419.xml"/><Relationship Id="rId18" Type="http://schemas.openxmlformats.org/officeDocument/2006/relationships/tags" Target="../tags/tag424.xml"/><Relationship Id="rId26" Type="http://schemas.microsoft.com/office/2007/relationships/hdphoto" Target="../media/hdphoto1.wdp"/><Relationship Id="rId3" Type="http://schemas.openxmlformats.org/officeDocument/2006/relationships/tags" Target="../tags/tag409.xml"/><Relationship Id="rId21" Type="http://schemas.openxmlformats.org/officeDocument/2006/relationships/image" Target="../media/image9.svg"/><Relationship Id="rId7" Type="http://schemas.openxmlformats.org/officeDocument/2006/relationships/tags" Target="../tags/tag413.xml"/><Relationship Id="rId12" Type="http://schemas.openxmlformats.org/officeDocument/2006/relationships/tags" Target="../tags/tag418.xml"/><Relationship Id="rId17" Type="http://schemas.openxmlformats.org/officeDocument/2006/relationships/tags" Target="../tags/tag423.xml"/><Relationship Id="rId25" Type="http://schemas.openxmlformats.org/officeDocument/2006/relationships/image" Target="../media/image13.png"/><Relationship Id="rId2" Type="http://schemas.openxmlformats.org/officeDocument/2006/relationships/tags" Target="../tags/tag408.xml"/><Relationship Id="rId16" Type="http://schemas.openxmlformats.org/officeDocument/2006/relationships/tags" Target="../tags/tag422.xml"/><Relationship Id="rId20" Type="http://schemas.openxmlformats.org/officeDocument/2006/relationships/image" Target="../media/image8.png"/><Relationship Id="rId1" Type="http://schemas.openxmlformats.org/officeDocument/2006/relationships/tags" Target="../tags/tag407.xml"/><Relationship Id="rId6" Type="http://schemas.openxmlformats.org/officeDocument/2006/relationships/tags" Target="../tags/tag412.xml"/><Relationship Id="rId11" Type="http://schemas.openxmlformats.org/officeDocument/2006/relationships/tags" Target="../tags/tag417.xml"/><Relationship Id="rId24" Type="http://schemas.openxmlformats.org/officeDocument/2006/relationships/image" Target="../media/image12.png"/><Relationship Id="rId5" Type="http://schemas.openxmlformats.org/officeDocument/2006/relationships/tags" Target="../tags/tag411.xml"/><Relationship Id="rId15" Type="http://schemas.openxmlformats.org/officeDocument/2006/relationships/tags" Target="../tags/tag421.xml"/><Relationship Id="rId23" Type="http://schemas.openxmlformats.org/officeDocument/2006/relationships/image" Target="../media/image11.svg"/><Relationship Id="rId10" Type="http://schemas.openxmlformats.org/officeDocument/2006/relationships/tags" Target="../tags/tag416.xml"/><Relationship Id="rId19" Type="http://schemas.openxmlformats.org/officeDocument/2006/relationships/slideMaster" Target="../slideMasters/slideMaster3.xml"/><Relationship Id="rId4" Type="http://schemas.openxmlformats.org/officeDocument/2006/relationships/tags" Target="../tags/tag410.xml"/><Relationship Id="rId9" Type="http://schemas.openxmlformats.org/officeDocument/2006/relationships/tags" Target="../tags/tag415.xml"/><Relationship Id="rId14" Type="http://schemas.openxmlformats.org/officeDocument/2006/relationships/tags" Target="../tags/tag420.xml"/><Relationship Id="rId22" Type="http://schemas.openxmlformats.org/officeDocument/2006/relationships/image" Target="../media/image10.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1.xml"/><Relationship Id="rId4" Type="http://schemas.openxmlformats.org/officeDocument/2006/relationships/tags" Target="../tags/tag47.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8" Type="http://schemas.openxmlformats.org/officeDocument/2006/relationships/tags" Target="../tags/tag432.xml"/><Relationship Id="rId13" Type="http://schemas.openxmlformats.org/officeDocument/2006/relationships/tags" Target="../tags/tag437.xml"/><Relationship Id="rId18" Type="http://schemas.openxmlformats.org/officeDocument/2006/relationships/tags" Target="../tags/tag442.xml"/><Relationship Id="rId26" Type="http://schemas.microsoft.com/office/2007/relationships/hdphoto" Target="../media/hdphoto1.wdp"/><Relationship Id="rId3" Type="http://schemas.openxmlformats.org/officeDocument/2006/relationships/tags" Target="../tags/tag427.xml"/><Relationship Id="rId21" Type="http://schemas.openxmlformats.org/officeDocument/2006/relationships/image" Target="../media/image15.svg"/><Relationship Id="rId7" Type="http://schemas.openxmlformats.org/officeDocument/2006/relationships/tags" Target="../tags/tag431.xml"/><Relationship Id="rId12" Type="http://schemas.openxmlformats.org/officeDocument/2006/relationships/tags" Target="../tags/tag436.xml"/><Relationship Id="rId17" Type="http://schemas.openxmlformats.org/officeDocument/2006/relationships/tags" Target="../tags/tag441.xml"/><Relationship Id="rId25" Type="http://schemas.openxmlformats.org/officeDocument/2006/relationships/image" Target="../media/image13.png"/><Relationship Id="rId2" Type="http://schemas.openxmlformats.org/officeDocument/2006/relationships/tags" Target="../tags/tag426.xml"/><Relationship Id="rId16" Type="http://schemas.openxmlformats.org/officeDocument/2006/relationships/tags" Target="../tags/tag440.xml"/><Relationship Id="rId20" Type="http://schemas.openxmlformats.org/officeDocument/2006/relationships/image" Target="../media/image14.png"/><Relationship Id="rId1" Type="http://schemas.openxmlformats.org/officeDocument/2006/relationships/tags" Target="../tags/tag425.xml"/><Relationship Id="rId6" Type="http://schemas.openxmlformats.org/officeDocument/2006/relationships/tags" Target="../tags/tag430.xml"/><Relationship Id="rId11" Type="http://schemas.openxmlformats.org/officeDocument/2006/relationships/tags" Target="../tags/tag435.xml"/><Relationship Id="rId24" Type="http://schemas.openxmlformats.org/officeDocument/2006/relationships/image" Target="../media/image12.png"/><Relationship Id="rId5" Type="http://schemas.openxmlformats.org/officeDocument/2006/relationships/tags" Target="../tags/tag429.xml"/><Relationship Id="rId15" Type="http://schemas.openxmlformats.org/officeDocument/2006/relationships/tags" Target="../tags/tag439.xml"/><Relationship Id="rId23" Type="http://schemas.openxmlformats.org/officeDocument/2006/relationships/image" Target="../media/image17.svg"/><Relationship Id="rId10" Type="http://schemas.openxmlformats.org/officeDocument/2006/relationships/tags" Target="../tags/tag434.xml"/><Relationship Id="rId19" Type="http://schemas.openxmlformats.org/officeDocument/2006/relationships/slideMaster" Target="../slideMasters/slideMaster4.xml"/><Relationship Id="rId4" Type="http://schemas.openxmlformats.org/officeDocument/2006/relationships/tags" Target="../tags/tag428.xml"/><Relationship Id="rId9" Type="http://schemas.openxmlformats.org/officeDocument/2006/relationships/tags" Target="../tags/tag433.xml"/><Relationship Id="rId14" Type="http://schemas.openxmlformats.org/officeDocument/2006/relationships/tags" Target="../tags/tag438.xml"/><Relationship Id="rId22"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Master" Target="../slideMasters/slideMaster1.xml"/><Relationship Id="rId5" Type="http://schemas.openxmlformats.org/officeDocument/2006/relationships/tags" Target="../tags/tag52.xml"/><Relationship Id="rId4"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slideMaster" Target="../slideMasters/slideMaster1.xml"/><Relationship Id="rId5" Type="http://schemas.openxmlformats.org/officeDocument/2006/relationships/tags" Target="../tags/tag57.xml"/><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wrap="square">
            <a:normAutofit/>
          </a:bodyPr>
          <a:lstStyle/>
          <a:p>
            <a:r>
              <a:rPr lang="zh-CN" altLang="en-US" dirty="0"/>
              <a:t>单击此处编辑母版标题样式</a:t>
            </a:r>
          </a:p>
        </p:txBody>
      </p:sp>
      <p:sp>
        <p:nvSpPr>
          <p:cNvPr id="3" name="内容占位符 2"/>
          <p:cNvSpPr>
            <a:spLocks noGrp="1"/>
          </p:cNvSpPr>
          <p:nvPr>
            <p:ph idx="1"/>
            <p:custDataLst>
              <p:tags r:id="rId2"/>
            </p:custDataLst>
          </p:nvPr>
        </p:nvSpPr>
        <p:spPr/>
        <p:txBody>
          <a:bodyPr wrap="square">
            <a:normAutofit/>
          </a:bodyPr>
          <a:lstStyle/>
          <a:p>
            <a:pPr lvl="0"/>
            <a:r>
              <a:rPr lang="zh-CN" altLang="en-US" dirty="0"/>
              <a:t>单击此处编辑母版文本样式</a:t>
            </a:r>
          </a:p>
          <a:p>
            <a:pPr lvl="1"/>
            <a:r>
              <a:rPr lang="zh-CN" altLang="en-US" dirty="0"/>
              <a:t>第二级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t>2025/9/6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章节页_1_5">
    <p:bg>
      <p:bgRef idx="1001">
        <a:schemeClr val="bg2"/>
      </p:bgRef>
    </p:bg>
    <p:spTree>
      <p:nvGrpSpPr>
        <p:cNvPr id="1" name=""/>
        <p:cNvGrpSpPr/>
        <p:nvPr/>
      </p:nvGrpSpPr>
      <p:grpSpPr>
        <a:xfrm>
          <a:off x="0" y="0"/>
          <a:ext cx="0" cy="0"/>
          <a:chOff x="0" y="0"/>
          <a:chExt cx="0" cy="0"/>
        </a:xfrm>
      </p:grpSpPr>
      <p:sp>
        <p:nvSpPr>
          <p:cNvPr id="6" name="矩形 1"/>
          <p:cNvSpPr/>
          <p:nvPr userDrawn="1">
            <p:custDataLst>
              <p:tags r:id="rId1"/>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日期占位符 3"/>
          <p:cNvSpPr>
            <a:spLocks noGrp="1"/>
          </p:cNvSpPr>
          <p:nvPr>
            <p:ph type="dt" sz="half" idx="16385"/>
            <p:custDataLst>
              <p:tags r:id="rId2"/>
            </p:custDataLst>
          </p:nvPr>
        </p:nvSpPr>
        <p:spPr>
          <a:xfrm>
            <a:off x="838200" y="6356350"/>
            <a:ext cx="2743200" cy="365125"/>
          </a:xfrm>
        </p:spPr>
        <p:txBody>
          <a:bodyPr/>
          <a:lstStyle/>
          <a:p>
            <a:fld id="{D997B5FA-0921-464F-AAE1-844C04324D75}" type="datetimeFigureOut">
              <a:rPr lang="zh-CN" altLang="en-US" smtClean="0"/>
              <a:t>2025/9/6</a:t>
            </a:fld>
            <a:endParaRPr lang="zh-CN" altLang="en-US"/>
          </a:p>
        </p:txBody>
      </p:sp>
      <p:sp>
        <p:nvSpPr>
          <p:cNvPr id="12" name="页脚占位符 4"/>
          <p:cNvSpPr>
            <a:spLocks noGrp="1"/>
          </p:cNvSpPr>
          <p:nvPr>
            <p:ph type="ftr" sz="quarter" idx="16386"/>
            <p:custDataLst>
              <p:tags r:id="rId3"/>
            </p:custDataLst>
          </p:nvPr>
        </p:nvSpPr>
        <p:spPr>
          <a:xfrm>
            <a:off x="4038600" y="6356350"/>
            <a:ext cx="4114800" cy="365125"/>
          </a:xfrm>
        </p:spPr>
        <p:txBody>
          <a:bodyPr/>
          <a:lstStyle/>
          <a:p>
            <a:endParaRPr lang="zh-CN" altLang="en-US"/>
          </a:p>
        </p:txBody>
      </p:sp>
      <p:sp>
        <p:nvSpPr>
          <p:cNvPr id="13" name="灯片编号占位符 5"/>
          <p:cNvSpPr>
            <a:spLocks noGrp="1"/>
          </p:cNvSpPr>
          <p:nvPr>
            <p:ph type="sldNum" sz="quarter" idx="16387"/>
            <p:custDataLst>
              <p:tags r:id="rId4"/>
            </p:custDataLst>
          </p:nvPr>
        </p:nvSpPr>
        <p:spPr>
          <a:xfrm>
            <a:off x="8610600" y="6356350"/>
            <a:ext cx="2743200" cy="365125"/>
          </a:xfrm>
        </p:spPr>
        <p:txBody>
          <a:bodyPr/>
          <a:lstStyle/>
          <a:p>
            <a:fld id="{565CE74E-AB26-4998-AD42-012C4C1AD076}" type="slidenum">
              <a:rPr lang="zh-CN" altLang="en-US" smtClean="0"/>
              <a:t>‹#›</a:t>
            </a:fld>
            <a:endParaRPr lang="zh-CN" altLang="en-US"/>
          </a:p>
        </p:txBody>
      </p:sp>
      <p:sp>
        <p:nvSpPr>
          <p:cNvPr id="14" name="矩形: 圆顶角 12"/>
          <p:cNvSpPr/>
          <p:nvPr userDrawn="1">
            <p:custDataLst>
              <p:tags r:id="rId5"/>
            </p:custDataLst>
          </p:nvPr>
        </p:nvSpPr>
        <p:spPr>
          <a:xfrm rot="2160000" flipH="1">
            <a:off x="2314395" y="2028634"/>
            <a:ext cx="1498714" cy="2882836"/>
          </a:xfrm>
          <a:prstGeom prst="round2SameRect">
            <a:avLst>
              <a:gd name="adj1" fmla="val 50000"/>
              <a:gd name="adj2" fmla="val 0"/>
            </a:avLst>
          </a:prstGeom>
          <a:gradFill flip="none" rotWithShape="1">
            <a:gsLst>
              <a:gs pos="0">
                <a:srgbClr val="FFFFFF">
                  <a:alpha val="0"/>
                </a:srgbClr>
              </a:gs>
              <a:gs pos="56000">
                <a:schemeClr val="accent1">
                  <a:alpha val="34000"/>
                </a:schemeClr>
              </a:gs>
              <a:gs pos="98000">
                <a:schemeClr val="accent1">
                  <a:alpha val="5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MiSans" panose="00000500000000000000" charset="-122"/>
              <a:sym typeface="+mn-ea"/>
            </a:endParaRPr>
          </a:p>
        </p:txBody>
      </p:sp>
      <p:sp>
        <p:nvSpPr>
          <p:cNvPr id="15" name="矩形: 圆顶角 13"/>
          <p:cNvSpPr/>
          <p:nvPr userDrawn="1">
            <p:custDataLst>
              <p:tags r:id="rId6"/>
            </p:custDataLst>
          </p:nvPr>
        </p:nvSpPr>
        <p:spPr>
          <a:xfrm rot="12960000" flipH="1">
            <a:off x="1374377" y="1923376"/>
            <a:ext cx="1498714" cy="2923057"/>
          </a:xfrm>
          <a:prstGeom prst="round2SameRect">
            <a:avLst>
              <a:gd name="adj1" fmla="val 50000"/>
              <a:gd name="adj2" fmla="val 0"/>
            </a:avLst>
          </a:prstGeom>
          <a:gradFill flip="none" rotWithShape="1">
            <a:gsLst>
              <a:gs pos="87000">
                <a:schemeClr val="accent1">
                  <a:alpha val="0"/>
                  <a:lumMod val="0"/>
                  <a:lumOff val="100000"/>
                </a:schemeClr>
              </a:gs>
              <a:gs pos="0">
                <a:schemeClr val="accent1">
                  <a:lumMod val="5000"/>
                  <a:lumOff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iSans" panose="00000500000000000000" charset="-122"/>
            </a:endParaRPr>
          </a:p>
        </p:txBody>
      </p:sp>
      <p:sp>
        <p:nvSpPr>
          <p:cNvPr id="9" name="标题"/>
          <p:cNvSpPr txBox="1">
            <a:spLocks noGrp="1"/>
          </p:cNvSpPr>
          <p:nvPr>
            <p:ph type="title" idx="16388" hasCustomPrompt="1"/>
            <p:custDataLst>
              <p:tags r:id="rId7"/>
            </p:custDataLst>
          </p:nvPr>
        </p:nvSpPr>
        <p:spPr>
          <a:xfrm>
            <a:off x="4823883" y="3530600"/>
            <a:ext cx="6352117" cy="1524000"/>
          </a:xfrm>
          <a:prstGeom prst="rect">
            <a:avLst/>
          </a:prstGeom>
          <a:noFill/>
          <a:ln>
            <a:noFill/>
            <a:prstDash val="sysDash"/>
          </a:ln>
        </p:spPr>
        <p:txBody>
          <a:bodyPr vert="horz" wrap="square" lIns="0" tIns="0" rIns="0" bIns="0" rtlCol="0" anchor="t" anchorCtr="0">
            <a:normAutofit/>
          </a:bodyPr>
          <a:lstStyle>
            <a:lvl1pPr marL="0" marR="0" lvl="0" indent="0" algn="r" defTabSz="914400" rtl="0" eaLnBrk="1" fontAlgn="auto" latinLnBrk="0" hangingPunct="1">
              <a:lnSpc>
                <a:spcPct val="100000"/>
              </a:lnSpc>
              <a:spcBef>
                <a:spcPct val="0"/>
              </a:spcBef>
              <a:spcAft>
                <a:spcPct val="0"/>
              </a:spcAft>
              <a:buClrTx/>
              <a:buSzTx/>
              <a:buFontTx/>
              <a:buNone/>
              <a:defRPr kumimoji="0" lang="zh-CN" altLang="en-US" sz="4800" b="0" i="0" u="none" strike="noStrike" kern="1200" cap="none" spc="0" normalizeH="0" baseline="0" noProof="1" dirty="0">
                <a:ln>
                  <a:noFill/>
                  <a:prstDash val="sysDot"/>
                </a:ln>
                <a:solidFill>
                  <a:schemeClr val="accent1"/>
                </a:solidFill>
                <a:latin typeface="+mj-ea"/>
                <a:ea typeface="+mj-ea"/>
                <a:cs typeface="MiSans" panose="00000500000000000000" charset="-122"/>
                <a:sym typeface="+mn-ea"/>
              </a:defRPr>
            </a:lvl1pPr>
          </a:lstStyle>
          <a:p>
            <a:pPr lvl="0"/>
            <a:r>
              <a:rPr dirty="0">
                <a:sym typeface="+mn-ea"/>
              </a:rPr>
              <a:t>单击此处添加章节标题</a:t>
            </a:r>
          </a:p>
        </p:txBody>
      </p:sp>
      <p:sp>
        <p:nvSpPr>
          <p:cNvPr id="10" name="节编号"/>
          <p:cNvSpPr txBox="1">
            <a:spLocks noGrp="1"/>
          </p:cNvSpPr>
          <p:nvPr>
            <p:ph type="body" idx="16389" hasCustomPrompt="1"/>
            <p:custDataLst>
              <p:tags r:id="rId8"/>
            </p:custDataLst>
          </p:nvPr>
        </p:nvSpPr>
        <p:spPr>
          <a:xfrm>
            <a:off x="9648825" y="1905000"/>
            <a:ext cx="1527175" cy="1524000"/>
          </a:xfrm>
          <a:prstGeom prst="rect">
            <a:avLst/>
          </a:prstGeom>
          <a:noFill/>
          <a:ln>
            <a:noFill/>
            <a:prstDash val="sysDash"/>
          </a:ln>
        </p:spPr>
        <p:txBody>
          <a:bodyPr vert="horz" wrap="none" lIns="0" tIns="0" rIns="0" bIns="0" rtlCol="0" anchor="ctr" anchorCtr="0">
            <a:normAutofit/>
          </a:bodyPr>
          <a:lstStyle>
            <a:lvl1pPr marL="0" marR="0" lvl="0" indent="0" algn="r" defTabSz="914400" rtl="0" eaLnBrk="1" fontAlgn="auto" latinLnBrk="0" hangingPunct="1">
              <a:lnSpc>
                <a:spcPct val="109000"/>
              </a:lnSpc>
              <a:spcBef>
                <a:spcPct val="0"/>
              </a:spcBef>
              <a:spcAft>
                <a:spcPct val="0"/>
              </a:spcAft>
              <a:buClrTx/>
              <a:buSzTx/>
              <a:buFontTx/>
              <a:buNone/>
              <a:defRPr kumimoji="0" lang="zh-CN" altLang="en-US" sz="7200" b="1" i="0" u="none" strike="noStrike" kern="1200" cap="none" spc="0" normalizeH="0" baseline="0" noProof="1" dirty="0">
                <a:ln>
                  <a:noFill/>
                  <a:prstDash val="sysDot"/>
                </a:ln>
                <a:solidFill>
                  <a:schemeClr val="accent1"/>
                </a:solidFill>
                <a:latin typeface="+mj-ea"/>
                <a:ea typeface="+mj-ea"/>
                <a:cs typeface="MiSans" panose="00000500000000000000" charset="-122"/>
                <a:sym typeface="+mn-ea"/>
              </a:defRPr>
            </a:lvl1pPr>
          </a:lstStyle>
          <a:p>
            <a:pPr lvl="0"/>
            <a:r>
              <a:rPr dirty="0">
                <a:sym typeface="+mn-ea"/>
              </a:rPr>
              <a:t>01</a:t>
            </a: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结束页_1_3">
    <p:bg>
      <p:bgRef idx="1001">
        <a:schemeClr val="bg2"/>
      </p:bgRef>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0095" cy="6858000"/>
          </a:xfrm>
          <a:prstGeom prst="rect">
            <a:avLst/>
          </a:prstGeom>
          <a:gradFill>
            <a:gsLst>
              <a:gs pos="0">
                <a:schemeClr val="bg2">
                  <a:lumMod val="92000"/>
                </a:schemeClr>
              </a:gs>
              <a:gs pos="100000">
                <a:schemeClr val="bg1"/>
              </a:gs>
            </a:gsLst>
            <a:lin ang="7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8" name="椭圆 7"/>
          <p:cNvSpPr>
            <a:spLocks noChangeAspect="1"/>
          </p:cNvSpPr>
          <p:nvPr userDrawn="1">
            <p:custDataLst>
              <p:tags r:id="rId2"/>
            </p:custDataLst>
          </p:nvPr>
        </p:nvSpPr>
        <p:spPr>
          <a:xfrm>
            <a:off x="2288565" y="1318468"/>
            <a:ext cx="1763395" cy="1763395"/>
          </a:xfrm>
          <a:prstGeom prst="ellipse">
            <a:avLst/>
          </a:prstGeom>
          <a:gradFill>
            <a:gsLst>
              <a:gs pos="0">
                <a:schemeClr val="bg1">
                  <a:alpha val="0"/>
                </a:schemeClr>
              </a:gs>
              <a:gs pos="100000">
                <a:schemeClr val="accent1">
                  <a:alpha val="17000"/>
                </a:schemeClr>
              </a:gs>
            </a:gsLst>
            <a:lin ang="20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9" name="日期占位符 3"/>
          <p:cNvSpPr>
            <a:spLocks noGrp="1"/>
          </p:cNvSpPr>
          <p:nvPr>
            <p:ph type="dt" sz="half" idx="16385"/>
            <p:custDataLst>
              <p:tags r:id="rId3"/>
            </p:custDataLst>
          </p:nvPr>
        </p:nvSpPr>
        <p:spPr>
          <a:xfrm>
            <a:off x="838200" y="6356350"/>
            <a:ext cx="2743200" cy="365125"/>
          </a:xfrm>
        </p:spPr>
        <p:txBody>
          <a:bodyPr/>
          <a:lstStyle/>
          <a:p>
            <a:fld id="{D997B5FA-0921-464F-AAE1-844C04324D75}" type="datetimeFigureOut">
              <a:rPr lang="zh-CN" altLang="en-US" smtClean="0"/>
              <a:t>2025/9/6</a:t>
            </a:fld>
            <a:endParaRPr lang="zh-CN" altLang="en-US"/>
          </a:p>
        </p:txBody>
      </p:sp>
      <p:sp>
        <p:nvSpPr>
          <p:cNvPr id="11" name="页脚占位符 4"/>
          <p:cNvSpPr>
            <a:spLocks noGrp="1"/>
          </p:cNvSpPr>
          <p:nvPr>
            <p:ph type="ftr" sz="quarter" idx="16386"/>
            <p:custDataLst>
              <p:tags r:id="rId4"/>
            </p:custDataLst>
          </p:nvPr>
        </p:nvSpPr>
        <p:spPr>
          <a:xfrm>
            <a:off x="4038600" y="6356350"/>
            <a:ext cx="4114800" cy="365125"/>
          </a:xfrm>
        </p:spPr>
        <p:txBody>
          <a:bodyPr/>
          <a:lstStyle/>
          <a:p>
            <a:endParaRPr lang="zh-CN" altLang="en-US"/>
          </a:p>
        </p:txBody>
      </p:sp>
      <p:sp>
        <p:nvSpPr>
          <p:cNvPr id="12" name="灯片编号占位符 5"/>
          <p:cNvSpPr>
            <a:spLocks noGrp="1"/>
          </p:cNvSpPr>
          <p:nvPr>
            <p:ph type="sldNum" sz="quarter" idx="16387"/>
            <p:custDataLst>
              <p:tags r:id="rId5"/>
            </p:custDataLst>
          </p:nvPr>
        </p:nvSpPr>
        <p:spPr>
          <a:xfrm>
            <a:off x="8610600" y="6356350"/>
            <a:ext cx="2743200" cy="365125"/>
          </a:xfrm>
        </p:spPr>
        <p:txBody>
          <a:bodyPr/>
          <a:lstStyle/>
          <a:p>
            <a:fld id="{565CE74E-AB26-4998-AD42-012C4C1AD076}" type="slidenum">
              <a:rPr lang="zh-CN" altLang="en-US" smtClean="0"/>
              <a:t>‹#›</a:t>
            </a:fld>
            <a:endParaRPr lang="zh-CN" altLang="en-US"/>
          </a:p>
        </p:txBody>
      </p:sp>
      <p:sp>
        <p:nvSpPr>
          <p:cNvPr id="16" name="矩形: 圆顶角 12"/>
          <p:cNvSpPr/>
          <p:nvPr userDrawn="1">
            <p:custDataLst>
              <p:tags r:id="rId6"/>
            </p:custDataLst>
          </p:nvPr>
        </p:nvSpPr>
        <p:spPr>
          <a:xfrm rot="2700000" flipH="1" flipV="1">
            <a:off x="8203681" y="2169756"/>
            <a:ext cx="2033110" cy="3784533"/>
          </a:xfrm>
          <a:prstGeom prst="round2SameRect">
            <a:avLst>
              <a:gd name="adj1" fmla="val 50000"/>
              <a:gd name="adj2" fmla="val 0"/>
            </a:avLst>
          </a:prstGeom>
          <a:gradFill flip="none" rotWithShape="1">
            <a:gsLst>
              <a:gs pos="0">
                <a:srgbClr val="FFFFFF">
                  <a:alpha val="0"/>
                </a:srgbClr>
              </a:gs>
              <a:gs pos="56000">
                <a:schemeClr val="accent1">
                  <a:alpha val="34000"/>
                </a:schemeClr>
              </a:gs>
              <a:gs pos="98000">
                <a:schemeClr val="accent1">
                  <a:alpha val="5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MiSans" panose="00000500000000000000" charset="-122"/>
              <a:sym typeface="+mn-ea"/>
            </a:endParaRPr>
          </a:p>
        </p:txBody>
      </p:sp>
      <p:sp>
        <p:nvSpPr>
          <p:cNvPr id="17" name="矩形: 圆顶角 13"/>
          <p:cNvSpPr/>
          <p:nvPr userDrawn="1">
            <p:custDataLst>
              <p:tags r:id="rId7"/>
            </p:custDataLst>
          </p:nvPr>
        </p:nvSpPr>
        <p:spPr>
          <a:xfrm rot="13500000" flipH="1" flipV="1">
            <a:off x="7899822" y="902160"/>
            <a:ext cx="2033110" cy="3837349"/>
          </a:xfrm>
          <a:prstGeom prst="round2SameRect">
            <a:avLst>
              <a:gd name="adj1" fmla="val 50000"/>
              <a:gd name="adj2" fmla="val 0"/>
            </a:avLst>
          </a:prstGeom>
          <a:gradFill flip="none" rotWithShape="1">
            <a:gsLst>
              <a:gs pos="87000">
                <a:srgbClr val="FFFFFF">
                  <a:alpha val="0"/>
                </a:srgbClr>
              </a:gs>
              <a:gs pos="0">
                <a:schemeClr val="accent1">
                  <a:lumMod val="5000"/>
                  <a:lumOff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iSans" panose="00000500000000000000" charset="-122"/>
              <a:sym typeface="+mn-ea"/>
            </a:endParaRPr>
          </a:p>
        </p:txBody>
      </p:sp>
      <p:sp>
        <p:nvSpPr>
          <p:cNvPr id="13" name="Subtitle 12"/>
          <p:cNvSpPr>
            <a:spLocks noGrp="1"/>
          </p:cNvSpPr>
          <p:nvPr>
            <p:ph type="body" idx="16389" hasCustomPrompt="1"/>
            <p:custDataLst>
              <p:tags r:id="rId8"/>
            </p:custDataLst>
          </p:nvPr>
        </p:nvSpPr>
        <p:spPr>
          <a:xfrm>
            <a:off x="1016000" y="2667000"/>
            <a:ext cx="5449358" cy="457200"/>
          </a:xfrm>
          <a:noFill/>
        </p:spPr>
        <p:txBody>
          <a:bodyPr vert="horz" lIns="0" tIns="0" rIns="0" bIns="0" anchor="t">
            <a:normAutofit/>
          </a:bodyPr>
          <a:lstStyle>
            <a:lvl1pPr marL="0" indent="0" algn="l">
              <a:lnSpc>
                <a:spcPct val="125000"/>
              </a:lnSpc>
              <a:spcBef>
                <a:spcPct val="0"/>
              </a:spcBef>
              <a:spcAft>
                <a:spcPct val="0"/>
              </a:spcAft>
              <a:buNone/>
              <a:defRPr sz="2400" b="0" spc="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THE END</a:t>
            </a:r>
          </a:p>
        </p:txBody>
      </p:sp>
      <p:sp>
        <p:nvSpPr>
          <p:cNvPr id="19" name="标题"/>
          <p:cNvSpPr txBox="1">
            <a:spLocks noGrp="1"/>
          </p:cNvSpPr>
          <p:nvPr>
            <p:ph type="title" idx="16388" hasCustomPrompt="1"/>
            <p:custDataLst>
              <p:tags r:id="rId9"/>
            </p:custDataLst>
          </p:nvPr>
        </p:nvSpPr>
        <p:spPr>
          <a:xfrm>
            <a:off x="1016000" y="3175000"/>
            <a:ext cx="5451122" cy="1016000"/>
          </a:xfrm>
          <a:prstGeom prst="rect">
            <a:avLst/>
          </a:prstGeom>
          <a:noFill/>
          <a:ln>
            <a:noFill/>
            <a:prstDash val="sysDash"/>
          </a:ln>
        </p:spPr>
        <p:txBody>
          <a:bodyPr vert="horz" wrap="square" lIns="0" tIns="0" rIns="0" bIns="0" rtlCol="0" anchor="t">
            <a:normAutofit/>
          </a:bodyPr>
          <a:lstStyle>
            <a:lvl1pPr marL="0" marR="0" indent="0" algn="l" defTabSz="914400" rtl="0" eaLnBrk="1" fontAlgn="auto" latinLnBrk="0" hangingPunct="1">
              <a:lnSpc>
                <a:spcPct val="100000"/>
              </a:lnSpc>
              <a:spcBef>
                <a:spcPct val="0"/>
              </a:spcBef>
              <a:spcAft>
                <a:spcPct val="0"/>
              </a:spcAft>
              <a:buClrTx/>
              <a:buSzTx/>
              <a:buFontTx/>
              <a:buNone/>
              <a:defRPr kumimoji="0" lang="zh-CN" altLang="en-US" sz="6400" b="1" i="0" u="none" strike="noStrike" kern="1200" cap="none" spc="0" normalizeH="0" baseline="0" noProof="1" dirty="0">
                <a:ln>
                  <a:noFill/>
                  <a:prstDash val="sysDot"/>
                </a:ln>
                <a:solidFill>
                  <a:schemeClr val="accent1"/>
                </a:solidFill>
                <a:latin typeface="+mj-ea"/>
                <a:ea typeface="+mj-ea"/>
                <a:cs typeface="MiSans" panose="00000500000000000000" charset="-122"/>
                <a:sym typeface="+mn-ea"/>
              </a:defRPr>
            </a:lvl1pPr>
          </a:lstStyle>
          <a:p>
            <a:pPr lvl="0" algn="l"/>
            <a:r>
              <a:rPr dirty="0">
                <a:sym typeface="+mn-ea"/>
              </a:rPr>
              <a:t>谢谢观看</a:t>
            </a: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目录页-1-5-4">
    <p:bg>
      <p:bgRef idx="1001">
        <a:schemeClr val="bg2"/>
      </p:bgRef>
    </p:bg>
    <p:spTree>
      <p:nvGrpSpPr>
        <p:cNvPr id="1" name=""/>
        <p:cNvGrpSpPr/>
        <p:nvPr/>
      </p:nvGrpSpPr>
      <p:grpSpPr>
        <a:xfrm>
          <a:off x="0" y="0"/>
          <a:ext cx="0" cy="0"/>
          <a:chOff x="0" y="0"/>
          <a:chExt cx="0" cy="0"/>
        </a:xfrm>
      </p:grpSpPr>
      <p:sp>
        <p:nvSpPr>
          <p:cNvPr id="8" name="日期占位符 3"/>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4"/>
          <p:cNvSpPr>
            <a:spLocks noGrp="1"/>
          </p:cNvSpPr>
          <p:nvPr>
            <p:ph type="ftr" sz="quarter" idx="11"/>
            <p:custDataLst>
              <p:tags r:id="rId2"/>
            </p:custDataLst>
          </p:nvPr>
        </p:nvSpPr>
        <p:spPr/>
        <p:txBody>
          <a:bodyPr/>
          <a:lstStyle/>
          <a:p>
            <a:endParaRPr lang="zh-CN" altLang="en-US"/>
          </a:p>
        </p:txBody>
      </p:sp>
      <p:sp>
        <p:nvSpPr>
          <p:cNvPr id="10" name="灯片编号占位符 5"/>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Subtitle 10"/>
          <p:cNvSpPr>
            <a:spLocks noGrp="1"/>
          </p:cNvSpPr>
          <p:nvPr>
            <p:ph type="subTitle" idx="17826305" hasCustomPrompt="1"/>
            <p:custDataLst>
              <p:tags r:id="rId4"/>
            </p:custDataLst>
          </p:nvPr>
        </p:nvSpPr>
        <p:spPr>
          <a:xfrm>
            <a:off x="761471" y="2667000"/>
            <a:ext cx="2363258" cy="457200"/>
          </a:xfrm>
          <a:noFill/>
        </p:spPr>
        <p:txBody>
          <a:bodyPr lIns="0" tIns="0" rIns="0" bIns="0" anchor="t">
            <a:normAutofit/>
          </a:bodyPr>
          <a:lstStyle>
            <a:lvl1pPr marL="0" indent="0" algn="ctr">
              <a:lnSpc>
                <a:spcPct val="125000"/>
              </a:lnSpc>
              <a:spcBef>
                <a:spcPct val="0"/>
              </a:spcBef>
              <a:spcAft>
                <a:spcPct val="0"/>
              </a:spcAft>
              <a:buNone/>
              <a:defRPr sz="2400" b="0" spc="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CONTENTS</a:t>
            </a:r>
          </a:p>
        </p:txBody>
      </p:sp>
      <p:sp>
        <p:nvSpPr>
          <p:cNvPr id="12" name="Title 11"/>
          <p:cNvSpPr>
            <a:spLocks noGrp="1"/>
          </p:cNvSpPr>
          <p:nvPr>
            <p:ph type="ctrTitle" idx="17826049" hasCustomPrompt="1"/>
            <p:custDataLst>
              <p:tags r:id="rId5"/>
            </p:custDataLst>
          </p:nvPr>
        </p:nvSpPr>
        <p:spPr>
          <a:xfrm>
            <a:off x="760942" y="3175000"/>
            <a:ext cx="2364317" cy="762000"/>
          </a:xfrm>
          <a:noFill/>
        </p:spPr>
        <p:txBody>
          <a:bodyPr lIns="0" tIns="0" rIns="0" bIns="0" anchor="t">
            <a:normAutofit/>
          </a:bodyPr>
          <a:lstStyle>
            <a:lvl1pPr marL="0" indent="0" algn="ctr">
              <a:lnSpc>
                <a:spcPct val="104000"/>
              </a:lnSpc>
              <a:spcBef>
                <a:spcPct val="0"/>
              </a:spcBef>
              <a:spcAft>
                <a:spcPct val="0"/>
              </a:spcAft>
              <a:buNone/>
              <a:defRPr sz="4800" b="1" spc="0">
                <a:solidFill>
                  <a:schemeClr val="tx1"/>
                </a:solidFill>
              </a:defRPr>
            </a:lvl1pPr>
          </a:lstStyle>
          <a:p>
            <a:r>
              <a:rPr lang="zh-CN" altLang="en-US"/>
              <a:t>目录</a:t>
            </a:r>
          </a:p>
        </p:txBody>
      </p:sp>
      <p:sp>
        <p:nvSpPr>
          <p:cNvPr id="13" name="Text Placeholder 12"/>
          <p:cNvSpPr>
            <a:spLocks noGrp="1"/>
          </p:cNvSpPr>
          <p:nvPr>
            <p:ph type="body" idx="319883777" hasCustomPrompt="1"/>
            <p:custDataLst>
              <p:tags r:id="rId6"/>
            </p:custDataLst>
          </p:nvPr>
        </p:nvSpPr>
        <p:spPr>
          <a:xfrm>
            <a:off x="40703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01</a:t>
            </a:r>
          </a:p>
        </p:txBody>
      </p:sp>
      <p:sp>
        <p:nvSpPr>
          <p:cNvPr id="14" name="装饰  3"/>
          <p:cNvSpPr>
            <a:spLocks noGrp="1"/>
          </p:cNvSpPr>
          <p:nvPr>
            <p:ph type="body" idx="319883522" hasCustomPrompt="1"/>
            <p:custDataLst>
              <p:tags r:id="rId7"/>
            </p:custDataLst>
          </p:nvPr>
        </p:nvSpPr>
        <p:spPr>
          <a:xfrm>
            <a:off x="48514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5" name="Text Placeholder 14"/>
          <p:cNvSpPr>
            <a:spLocks noGrp="1"/>
          </p:cNvSpPr>
          <p:nvPr>
            <p:ph type="body" idx="51446017" hasCustomPrompt="1"/>
            <p:custDataLst>
              <p:tags r:id="rId8"/>
            </p:custDataLst>
          </p:nvPr>
        </p:nvSpPr>
        <p:spPr>
          <a:xfrm>
            <a:off x="50800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6" name="Text Placeholder 15"/>
          <p:cNvSpPr>
            <a:spLocks noGrp="1"/>
          </p:cNvSpPr>
          <p:nvPr>
            <p:ph type="body" idx="319949313" hasCustomPrompt="1"/>
            <p:custDataLst>
              <p:tags r:id="rId9"/>
            </p:custDataLst>
          </p:nvPr>
        </p:nvSpPr>
        <p:spPr>
          <a:xfrm>
            <a:off x="79946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02</a:t>
            </a:r>
          </a:p>
        </p:txBody>
      </p:sp>
      <p:sp>
        <p:nvSpPr>
          <p:cNvPr id="17" name="装饰  6"/>
          <p:cNvSpPr>
            <a:spLocks noGrp="1"/>
          </p:cNvSpPr>
          <p:nvPr>
            <p:ph type="body" idx="319949058" hasCustomPrompt="1"/>
            <p:custDataLst>
              <p:tags r:id="rId10"/>
            </p:custDataLst>
          </p:nvPr>
        </p:nvSpPr>
        <p:spPr>
          <a:xfrm>
            <a:off x="87757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8" name="Text Placeholder 17"/>
          <p:cNvSpPr>
            <a:spLocks noGrp="1"/>
          </p:cNvSpPr>
          <p:nvPr>
            <p:ph type="body" idx="51511553" hasCustomPrompt="1"/>
            <p:custDataLst>
              <p:tags r:id="rId11"/>
            </p:custDataLst>
          </p:nvPr>
        </p:nvSpPr>
        <p:spPr>
          <a:xfrm>
            <a:off x="90043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9" name="Text Placeholder 18"/>
          <p:cNvSpPr>
            <a:spLocks noGrp="1"/>
          </p:cNvSpPr>
          <p:nvPr>
            <p:ph type="body" idx="320014849" hasCustomPrompt="1"/>
            <p:custDataLst>
              <p:tags r:id="rId12"/>
            </p:custDataLst>
          </p:nvPr>
        </p:nvSpPr>
        <p:spPr>
          <a:xfrm>
            <a:off x="40703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03</a:t>
            </a:r>
          </a:p>
        </p:txBody>
      </p:sp>
      <p:sp>
        <p:nvSpPr>
          <p:cNvPr id="20" name="装饰  9"/>
          <p:cNvSpPr>
            <a:spLocks noGrp="1"/>
          </p:cNvSpPr>
          <p:nvPr>
            <p:ph type="body" idx="320014594" hasCustomPrompt="1"/>
            <p:custDataLst>
              <p:tags r:id="rId13"/>
            </p:custDataLst>
          </p:nvPr>
        </p:nvSpPr>
        <p:spPr>
          <a:xfrm>
            <a:off x="48514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1" name="Text Placeholder 20"/>
          <p:cNvSpPr>
            <a:spLocks noGrp="1"/>
          </p:cNvSpPr>
          <p:nvPr>
            <p:ph type="body" idx="51577089" hasCustomPrompt="1"/>
            <p:custDataLst>
              <p:tags r:id="rId14"/>
            </p:custDataLst>
          </p:nvPr>
        </p:nvSpPr>
        <p:spPr>
          <a:xfrm>
            <a:off x="50800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22" name="Text Placeholder 21"/>
          <p:cNvSpPr>
            <a:spLocks noGrp="1"/>
          </p:cNvSpPr>
          <p:nvPr>
            <p:ph type="body" idx="320080385" hasCustomPrompt="1"/>
            <p:custDataLst>
              <p:tags r:id="rId15"/>
            </p:custDataLst>
          </p:nvPr>
        </p:nvSpPr>
        <p:spPr>
          <a:xfrm>
            <a:off x="79946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04</a:t>
            </a:r>
          </a:p>
        </p:txBody>
      </p:sp>
      <p:sp>
        <p:nvSpPr>
          <p:cNvPr id="23" name="装饰  2"/>
          <p:cNvSpPr>
            <a:spLocks noGrp="1"/>
          </p:cNvSpPr>
          <p:nvPr>
            <p:ph type="body" idx="320080130" hasCustomPrompt="1"/>
            <p:custDataLst>
              <p:tags r:id="rId16"/>
            </p:custDataLst>
          </p:nvPr>
        </p:nvSpPr>
        <p:spPr>
          <a:xfrm>
            <a:off x="87757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4" name="Text Placeholder 23"/>
          <p:cNvSpPr>
            <a:spLocks noGrp="1"/>
          </p:cNvSpPr>
          <p:nvPr>
            <p:ph type="body" idx="51642625" hasCustomPrompt="1"/>
            <p:custDataLst>
              <p:tags r:id="rId17"/>
            </p:custDataLst>
          </p:nvPr>
        </p:nvSpPr>
        <p:spPr>
          <a:xfrm>
            <a:off x="90043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目录页-1-5_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副标题 10"/>
          <p:cNvSpPr>
            <a:spLocks noGrp="1"/>
          </p:cNvSpPr>
          <p:nvPr>
            <p:ph type="subTitle" idx="16386" hasCustomPrompt="1"/>
            <p:custDataLst>
              <p:tags r:id="rId4"/>
            </p:custDataLst>
          </p:nvPr>
        </p:nvSpPr>
        <p:spPr>
          <a:xfrm>
            <a:off x="761471" y="2667000"/>
            <a:ext cx="2363258" cy="457200"/>
          </a:xfrm>
          <a:noFill/>
        </p:spPr>
        <p:txBody>
          <a:bodyPr lIns="0" tIns="0" rIns="0" bIns="0" anchor="t">
            <a:normAutofit/>
          </a:bodyPr>
          <a:lstStyle>
            <a:lvl1pPr marL="0" indent="0" algn="ctr">
              <a:lnSpc>
                <a:spcPct val="125000"/>
              </a:lnSpc>
              <a:spcBef>
                <a:spcPct val="0"/>
              </a:spcBef>
              <a:spcAft>
                <a:spcPct val="0"/>
              </a:spcAft>
              <a:buNone/>
              <a:defRPr sz="2400" b="0" spc="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CONTENTS</a:t>
            </a:r>
          </a:p>
        </p:txBody>
      </p:sp>
      <p:sp>
        <p:nvSpPr>
          <p:cNvPr id="12" name="标题 11"/>
          <p:cNvSpPr>
            <a:spLocks noGrp="1"/>
          </p:cNvSpPr>
          <p:nvPr>
            <p:ph type="ctrTitle" idx="16385" hasCustomPrompt="1"/>
            <p:custDataLst>
              <p:tags r:id="rId5"/>
            </p:custDataLst>
          </p:nvPr>
        </p:nvSpPr>
        <p:spPr>
          <a:xfrm>
            <a:off x="760942" y="3175000"/>
            <a:ext cx="2364317" cy="762000"/>
          </a:xfrm>
          <a:noFill/>
        </p:spPr>
        <p:txBody>
          <a:bodyPr lIns="0" tIns="0" rIns="0" bIns="0" anchor="t">
            <a:normAutofit/>
          </a:bodyPr>
          <a:lstStyle>
            <a:lvl1pPr marL="0" indent="0" algn="ctr">
              <a:lnSpc>
                <a:spcPct val="104000"/>
              </a:lnSpc>
              <a:spcBef>
                <a:spcPct val="0"/>
              </a:spcBef>
              <a:spcAft>
                <a:spcPct val="0"/>
              </a:spcAft>
              <a:buNone/>
              <a:defRPr sz="4800" b="1" spc="0">
                <a:solidFill>
                  <a:schemeClr val="tx1"/>
                </a:solidFill>
              </a:defRPr>
            </a:lvl1pPr>
          </a:lstStyle>
          <a:p>
            <a:r>
              <a:rPr lang="zh-CN" altLang="en-US"/>
              <a:t>目录</a:t>
            </a:r>
          </a:p>
        </p:txBody>
      </p:sp>
      <p:sp>
        <p:nvSpPr>
          <p:cNvPr id="13" name="文本占位符 12"/>
          <p:cNvSpPr>
            <a:spLocks noGrp="1"/>
          </p:cNvSpPr>
          <p:nvPr>
            <p:ph type="body" idx="16388" hasCustomPrompt="1"/>
            <p:custDataLst>
              <p:tags r:id="rId6"/>
            </p:custDataLst>
          </p:nvPr>
        </p:nvSpPr>
        <p:spPr>
          <a:xfrm>
            <a:off x="4070350" y="14478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01</a:t>
            </a:r>
          </a:p>
        </p:txBody>
      </p:sp>
      <p:sp>
        <p:nvSpPr>
          <p:cNvPr id="14" name="装饰  3"/>
          <p:cNvSpPr>
            <a:spLocks noGrp="1"/>
          </p:cNvSpPr>
          <p:nvPr>
            <p:ph type="body" idx="16399" hasCustomPrompt="1"/>
            <p:custDataLst>
              <p:tags r:id="rId7"/>
            </p:custDataLst>
          </p:nvPr>
        </p:nvSpPr>
        <p:spPr>
          <a:xfrm>
            <a:off x="4851400" y="13716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5" name="文本占位符 14"/>
          <p:cNvSpPr>
            <a:spLocks noGrp="1"/>
          </p:cNvSpPr>
          <p:nvPr>
            <p:ph type="body" idx="16387" hasCustomPrompt="1"/>
            <p:custDataLst>
              <p:tags r:id="rId8"/>
            </p:custDataLst>
          </p:nvPr>
        </p:nvSpPr>
        <p:spPr>
          <a:xfrm>
            <a:off x="5080000" y="12954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6" name="文本占位符 15"/>
          <p:cNvSpPr>
            <a:spLocks noGrp="1"/>
          </p:cNvSpPr>
          <p:nvPr>
            <p:ph type="body" idx="16390" hasCustomPrompt="1"/>
            <p:custDataLst>
              <p:tags r:id="rId9"/>
            </p:custDataLst>
          </p:nvPr>
        </p:nvSpPr>
        <p:spPr>
          <a:xfrm>
            <a:off x="7994650" y="14478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02</a:t>
            </a:r>
          </a:p>
        </p:txBody>
      </p:sp>
      <p:sp>
        <p:nvSpPr>
          <p:cNvPr id="17" name="装饰  6"/>
          <p:cNvSpPr>
            <a:spLocks noGrp="1"/>
          </p:cNvSpPr>
          <p:nvPr>
            <p:ph type="body" idx="16400" hasCustomPrompt="1"/>
            <p:custDataLst>
              <p:tags r:id="rId10"/>
            </p:custDataLst>
          </p:nvPr>
        </p:nvSpPr>
        <p:spPr>
          <a:xfrm>
            <a:off x="8775700" y="13716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8" name="文本占位符 17"/>
          <p:cNvSpPr>
            <a:spLocks noGrp="1"/>
          </p:cNvSpPr>
          <p:nvPr>
            <p:ph type="body" idx="16389" hasCustomPrompt="1"/>
            <p:custDataLst>
              <p:tags r:id="rId11"/>
            </p:custDataLst>
          </p:nvPr>
        </p:nvSpPr>
        <p:spPr>
          <a:xfrm>
            <a:off x="9004300" y="12954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9" name="文本占位符 18"/>
          <p:cNvSpPr>
            <a:spLocks noGrp="1"/>
          </p:cNvSpPr>
          <p:nvPr>
            <p:ph type="body" idx="16392" hasCustomPrompt="1"/>
            <p:custDataLst>
              <p:tags r:id="rId12"/>
            </p:custDataLst>
          </p:nvPr>
        </p:nvSpPr>
        <p:spPr>
          <a:xfrm>
            <a:off x="4070350" y="31242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03</a:t>
            </a:r>
          </a:p>
        </p:txBody>
      </p:sp>
      <p:sp>
        <p:nvSpPr>
          <p:cNvPr id="20" name="装饰  9"/>
          <p:cNvSpPr>
            <a:spLocks noGrp="1"/>
          </p:cNvSpPr>
          <p:nvPr>
            <p:ph type="body" idx="16401" hasCustomPrompt="1"/>
            <p:custDataLst>
              <p:tags r:id="rId13"/>
            </p:custDataLst>
          </p:nvPr>
        </p:nvSpPr>
        <p:spPr>
          <a:xfrm>
            <a:off x="4851400" y="30480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1" name="文本占位符 20"/>
          <p:cNvSpPr>
            <a:spLocks noGrp="1"/>
          </p:cNvSpPr>
          <p:nvPr>
            <p:ph type="body" idx="16391" hasCustomPrompt="1"/>
            <p:custDataLst>
              <p:tags r:id="rId14"/>
            </p:custDataLst>
          </p:nvPr>
        </p:nvSpPr>
        <p:spPr>
          <a:xfrm>
            <a:off x="5080000" y="29718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22" name="文本占位符 21"/>
          <p:cNvSpPr>
            <a:spLocks noGrp="1"/>
          </p:cNvSpPr>
          <p:nvPr>
            <p:ph type="body" idx="16394" hasCustomPrompt="1"/>
            <p:custDataLst>
              <p:tags r:id="rId15"/>
            </p:custDataLst>
          </p:nvPr>
        </p:nvSpPr>
        <p:spPr>
          <a:xfrm>
            <a:off x="7994650" y="31242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04</a:t>
            </a:r>
          </a:p>
        </p:txBody>
      </p:sp>
      <p:sp>
        <p:nvSpPr>
          <p:cNvPr id="23" name="装饰  2"/>
          <p:cNvSpPr>
            <a:spLocks noGrp="1"/>
          </p:cNvSpPr>
          <p:nvPr>
            <p:ph type="body" idx="16402" hasCustomPrompt="1"/>
            <p:custDataLst>
              <p:tags r:id="rId16"/>
            </p:custDataLst>
          </p:nvPr>
        </p:nvSpPr>
        <p:spPr>
          <a:xfrm>
            <a:off x="8775700" y="30480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4" name="文本占位符 23"/>
          <p:cNvSpPr>
            <a:spLocks noGrp="1"/>
          </p:cNvSpPr>
          <p:nvPr>
            <p:ph type="body" idx="16393" hasCustomPrompt="1"/>
            <p:custDataLst>
              <p:tags r:id="rId17"/>
            </p:custDataLst>
          </p:nvPr>
        </p:nvSpPr>
        <p:spPr>
          <a:xfrm>
            <a:off x="9004300" y="29718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25" name="文本占位符 24"/>
          <p:cNvSpPr>
            <a:spLocks noGrp="1"/>
          </p:cNvSpPr>
          <p:nvPr>
            <p:ph type="body" idx="16396" hasCustomPrompt="1"/>
            <p:custDataLst>
              <p:tags r:id="rId18"/>
            </p:custDataLst>
          </p:nvPr>
        </p:nvSpPr>
        <p:spPr>
          <a:xfrm>
            <a:off x="4070350" y="48006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05</a:t>
            </a:r>
          </a:p>
        </p:txBody>
      </p:sp>
      <p:sp>
        <p:nvSpPr>
          <p:cNvPr id="26" name="装饰  5"/>
          <p:cNvSpPr>
            <a:spLocks noGrp="1"/>
          </p:cNvSpPr>
          <p:nvPr>
            <p:ph type="body" idx="16403" hasCustomPrompt="1"/>
            <p:custDataLst>
              <p:tags r:id="rId19"/>
            </p:custDataLst>
          </p:nvPr>
        </p:nvSpPr>
        <p:spPr>
          <a:xfrm>
            <a:off x="4851400" y="47244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7" name="文本占位符 26"/>
          <p:cNvSpPr>
            <a:spLocks noGrp="1"/>
          </p:cNvSpPr>
          <p:nvPr>
            <p:ph type="body" idx="16395" hasCustomPrompt="1"/>
            <p:custDataLst>
              <p:tags r:id="rId20"/>
            </p:custDataLst>
          </p:nvPr>
        </p:nvSpPr>
        <p:spPr>
          <a:xfrm>
            <a:off x="5080000" y="46482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28" name="文本占位符 27"/>
          <p:cNvSpPr>
            <a:spLocks noGrp="1"/>
          </p:cNvSpPr>
          <p:nvPr>
            <p:ph type="body" idx="16398" hasCustomPrompt="1"/>
            <p:custDataLst>
              <p:tags r:id="rId21"/>
            </p:custDataLst>
          </p:nvPr>
        </p:nvSpPr>
        <p:spPr>
          <a:xfrm>
            <a:off x="7994650" y="48006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a:t>06</a:t>
            </a:r>
          </a:p>
        </p:txBody>
      </p:sp>
      <p:sp>
        <p:nvSpPr>
          <p:cNvPr id="29" name="装饰  8"/>
          <p:cNvSpPr>
            <a:spLocks noGrp="1"/>
          </p:cNvSpPr>
          <p:nvPr>
            <p:ph type="body" idx="16404" hasCustomPrompt="1"/>
            <p:custDataLst>
              <p:tags r:id="rId22"/>
            </p:custDataLst>
          </p:nvPr>
        </p:nvSpPr>
        <p:spPr>
          <a:xfrm>
            <a:off x="8775700" y="47244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30" name="文本占位符 29"/>
          <p:cNvSpPr>
            <a:spLocks noGrp="1"/>
          </p:cNvSpPr>
          <p:nvPr>
            <p:ph type="body" idx="16397" hasCustomPrompt="1"/>
            <p:custDataLst>
              <p:tags r:id="rId23"/>
            </p:custDataLst>
          </p:nvPr>
        </p:nvSpPr>
        <p:spPr>
          <a:xfrm>
            <a:off x="9004300" y="46482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a:t>单击此处添加项标题</a:t>
            </a:r>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正文页-2_1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装饰  1"/>
          <p:cNvSpPr>
            <a:spLocks noGrp="1"/>
          </p:cNvSpPr>
          <p:nvPr>
            <p:ph type="body" idx="16392" hasCustomPrompt="1"/>
            <p:custDataLst>
              <p:tags r:id="rId5"/>
            </p:custDataLst>
          </p:nvPr>
        </p:nvSpPr>
        <p:spPr>
          <a:xfrm>
            <a:off x="6096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图片占位符 12"/>
          <p:cNvSpPr>
            <a:spLocks noGrp="1"/>
          </p:cNvSpPr>
          <p:nvPr>
            <p:ph type="pic" idx="16393" hasCustomPrompt="1"/>
            <p:custDataLst>
              <p:tags r:id="rId6"/>
            </p:custDataLst>
          </p:nvPr>
        </p:nvSpPr>
        <p:spPr>
          <a:xfrm>
            <a:off x="6096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4" name="文本占位符 13"/>
          <p:cNvSpPr>
            <a:spLocks noGrp="1"/>
          </p:cNvSpPr>
          <p:nvPr>
            <p:ph type="body" idx="16386" hasCustomPrompt="1"/>
            <p:custDataLst>
              <p:tags r:id="rId7"/>
            </p:custDataLst>
          </p:nvPr>
        </p:nvSpPr>
        <p:spPr>
          <a:xfrm>
            <a:off x="914400" y="41656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单击添加项标题</a:t>
            </a:r>
          </a:p>
        </p:txBody>
      </p:sp>
      <p:sp>
        <p:nvSpPr>
          <p:cNvPr id="15" name="文本占位符 14"/>
          <p:cNvSpPr>
            <a:spLocks noGrp="1"/>
          </p:cNvSpPr>
          <p:nvPr>
            <p:ph type="body" idx="16387" hasCustomPrompt="1"/>
            <p:custDataLst>
              <p:tags r:id="rId8"/>
            </p:custDataLst>
          </p:nvPr>
        </p:nvSpPr>
        <p:spPr>
          <a:xfrm>
            <a:off x="9144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4" hasCustomPrompt="1"/>
            <p:custDataLst>
              <p:tags r:id="rId9"/>
            </p:custDataLst>
          </p:nvPr>
        </p:nvSpPr>
        <p:spPr>
          <a:xfrm>
            <a:off x="43688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图片占位符 16"/>
          <p:cNvSpPr>
            <a:spLocks noGrp="1"/>
          </p:cNvSpPr>
          <p:nvPr>
            <p:ph type="pic" idx="16395" hasCustomPrompt="1"/>
            <p:custDataLst>
              <p:tags r:id="rId10"/>
            </p:custDataLst>
          </p:nvPr>
        </p:nvSpPr>
        <p:spPr>
          <a:xfrm>
            <a:off x="43688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8" name="文本占位符 17"/>
          <p:cNvSpPr>
            <a:spLocks noGrp="1"/>
          </p:cNvSpPr>
          <p:nvPr>
            <p:ph type="body" idx="16388" hasCustomPrompt="1"/>
            <p:custDataLst>
              <p:tags r:id="rId11"/>
            </p:custDataLst>
          </p:nvPr>
        </p:nvSpPr>
        <p:spPr>
          <a:xfrm>
            <a:off x="4673600" y="41656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a:t>单击添加项标题</a:t>
            </a:r>
          </a:p>
        </p:txBody>
      </p:sp>
      <p:sp>
        <p:nvSpPr>
          <p:cNvPr id="19" name="文本占位符 18"/>
          <p:cNvSpPr>
            <a:spLocks noGrp="1"/>
          </p:cNvSpPr>
          <p:nvPr>
            <p:ph type="body" idx="16389" hasCustomPrompt="1"/>
            <p:custDataLst>
              <p:tags r:id="rId12"/>
            </p:custDataLst>
          </p:nvPr>
        </p:nvSpPr>
        <p:spPr>
          <a:xfrm>
            <a:off x="46736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a:t>单击此处添加项正文</a:t>
            </a:r>
          </a:p>
        </p:txBody>
      </p:sp>
      <p:sp>
        <p:nvSpPr>
          <p:cNvPr id="20" name="装饰  9"/>
          <p:cNvSpPr>
            <a:spLocks noGrp="1"/>
          </p:cNvSpPr>
          <p:nvPr>
            <p:ph type="body" idx="16396" hasCustomPrompt="1"/>
            <p:custDataLst>
              <p:tags r:id="rId13"/>
            </p:custDataLst>
          </p:nvPr>
        </p:nvSpPr>
        <p:spPr>
          <a:xfrm>
            <a:off x="81280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1" name="图片占位符 20"/>
          <p:cNvSpPr>
            <a:spLocks noGrp="1"/>
          </p:cNvSpPr>
          <p:nvPr>
            <p:ph type="pic" idx="16397" hasCustomPrompt="1"/>
            <p:custDataLst>
              <p:tags r:id="rId14"/>
            </p:custDataLst>
          </p:nvPr>
        </p:nvSpPr>
        <p:spPr>
          <a:xfrm>
            <a:off x="81280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22" name="文本占位符 21"/>
          <p:cNvSpPr>
            <a:spLocks noGrp="1"/>
          </p:cNvSpPr>
          <p:nvPr>
            <p:ph type="body" idx="16390" hasCustomPrompt="1"/>
            <p:custDataLst>
              <p:tags r:id="rId15"/>
            </p:custDataLst>
          </p:nvPr>
        </p:nvSpPr>
        <p:spPr>
          <a:xfrm>
            <a:off x="8432800" y="41656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单击添加项标题</a:t>
            </a:r>
          </a:p>
        </p:txBody>
      </p:sp>
      <p:sp>
        <p:nvSpPr>
          <p:cNvPr id="23" name="文本占位符 22"/>
          <p:cNvSpPr>
            <a:spLocks noGrp="1"/>
          </p:cNvSpPr>
          <p:nvPr>
            <p:ph type="body" idx="16391" hasCustomPrompt="1"/>
            <p:custDataLst>
              <p:tags r:id="rId16"/>
            </p:custDataLst>
          </p:nvPr>
        </p:nvSpPr>
        <p:spPr>
          <a:xfrm>
            <a:off x="84328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正文页-27_19">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91440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装饰  1"/>
          <p:cNvSpPr>
            <a:spLocks noGrp="1"/>
          </p:cNvSpPr>
          <p:nvPr>
            <p:ph type="body" idx="16395" hasCustomPrompt="1"/>
            <p:custDataLst>
              <p:tags r:id="rId5"/>
            </p:custDataLst>
          </p:nvPr>
        </p:nvSpPr>
        <p:spPr>
          <a:xfrm>
            <a:off x="609600" y="2286000"/>
            <a:ext cx="762000" cy="762000"/>
          </a:xfrm>
          <a:custGeom>
            <a:avLst/>
            <a:gdLst>
              <a:gd name="connisteX0" fmla="*/ 0 w 762000"/>
              <a:gd name="connsiteY0" fmla="*/ 203200 h 762000"/>
              <a:gd name="connisteX1" fmla="*/ 203200 w 762000"/>
              <a:gd name="connsiteY1" fmla="*/ 0 h 762000"/>
              <a:gd name="connisteX2" fmla="*/ 558800 w 762000"/>
              <a:gd name="connsiteY2" fmla="*/ 0 h 762000"/>
              <a:gd name="connisteX3" fmla="*/ 762000 w 762000"/>
              <a:gd name="connsiteY3" fmla="*/ 203200 h 762000"/>
              <a:gd name="connisteX4" fmla="*/ 762000 w 762000"/>
              <a:gd name="connsiteY4" fmla="*/ 558800 h 762000"/>
              <a:gd name="connisteX5" fmla="*/ 558800 w 762000"/>
              <a:gd name="connsiteY5" fmla="*/ 762000 h 762000"/>
              <a:gd name="connisteX6" fmla="*/ 203200 w 762000"/>
              <a:gd name="connsiteY6" fmla="*/ 762000 h 762000"/>
              <a:gd name="connisteX7" fmla="*/ 0 w 762000"/>
              <a:gd name="connsiteY7" fmla="*/ 558800 h 762000"/>
              <a:gd name="connisteX8" fmla="*/ 0 w 762000"/>
              <a:gd name="connsiteY8" fmla="*/ 2032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762000" h="762000">
                <a:moveTo>
                  <a:pt x="0" y="203200"/>
                </a:moveTo>
                <a:cubicBezTo>
                  <a:pt x="0" y="90976"/>
                  <a:pt x="90976" y="0"/>
                  <a:pt x="203200" y="0"/>
                </a:cubicBezTo>
                <a:lnTo>
                  <a:pt x="558800" y="0"/>
                </a:lnTo>
                <a:cubicBezTo>
                  <a:pt x="671024" y="0"/>
                  <a:pt x="762000" y="90976"/>
                  <a:pt x="762000" y="203200"/>
                </a:cubicBezTo>
                <a:lnTo>
                  <a:pt x="762000" y="558800"/>
                </a:lnTo>
                <a:cubicBezTo>
                  <a:pt x="762000" y="671024"/>
                  <a:pt x="671024" y="762000"/>
                  <a:pt x="558800" y="762000"/>
                </a:cubicBezTo>
                <a:lnTo>
                  <a:pt x="203200" y="762000"/>
                </a:lnTo>
                <a:cubicBezTo>
                  <a:pt x="90976" y="762000"/>
                  <a:pt x="0" y="671024"/>
                  <a:pt x="0" y="5588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文本占位符 12"/>
          <p:cNvSpPr>
            <a:spLocks noGrp="1"/>
          </p:cNvSpPr>
          <p:nvPr>
            <p:ph type="body" idx="16388" hasCustomPrompt="1"/>
            <p:custDataLst>
              <p:tags r:id="rId6"/>
            </p:custDataLst>
          </p:nvPr>
        </p:nvSpPr>
        <p:spPr>
          <a:xfrm>
            <a:off x="781050" y="2489200"/>
            <a:ext cx="419100" cy="355600"/>
          </a:xfrm>
          <a:noFill/>
        </p:spPr>
        <p:txBody>
          <a:bodyPr wrap="none" lIns="0" tIns="0" rIns="0" bIns="0" anchor="ctr">
            <a:noAutofit/>
          </a:bodyPr>
          <a:lstStyle>
            <a:lvl1pPr marL="0" indent="0" algn="ctr">
              <a:lnSpc>
                <a:spcPct val="109000"/>
              </a:lnSpc>
              <a:spcBef>
                <a:spcPct val="0"/>
              </a:spcBef>
              <a:spcAft>
                <a:spcPct val="0"/>
              </a:spcAft>
              <a:buNone/>
              <a:defRPr sz="2800" b="0" spc="0">
                <a:solidFill>
                  <a:srgbClr val="FFFFFF"/>
                </a:solidFill>
              </a:defRPr>
            </a:lvl1pPr>
          </a:lstStyle>
          <a:p>
            <a:pPr lvl="0"/>
            <a:r>
              <a:rPr lang="zh-CN" altLang="en-US"/>
              <a:t>01</a:t>
            </a:r>
          </a:p>
        </p:txBody>
      </p:sp>
      <p:sp>
        <p:nvSpPr>
          <p:cNvPr id="14" name="文本占位符 13"/>
          <p:cNvSpPr>
            <a:spLocks noGrp="1"/>
          </p:cNvSpPr>
          <p:nvPr>
            <p:ph type="body" idx="16386" hasCustomPrompt="1"/>
            <p:custDataLst>
              <p:tags r:id="rId7"/>
            </p:custDataLst>
          </p:nvPr>
        </p:nvSpPr>
        <p:spPr>
          <a:xfrm>
            <a:off x="1574800" y="2286000"/>
            <a:ext cx="10007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1574800" y="2743200"/>
            <a:ext cx="100076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6" hasCustomPrompt="1"/>
            <p:custDataLst>
              <p:tags r:id="rId9"/>
            </p:custDataLst>
          </p:nvPr>
        </p:nvSpPr>
        <p:spPr>
          <a:xfrm>
            <a:off x="609600" y="3657600"/>
            <a:ext cx="762000" cy="762000"/>
          </a:xfrm>
          <a:custGeom>
            <a:avLst/>
            <a:gdLst>
              <a:gd name="connisteX0" fmla="*/ 0 w 762000"/>
              <a:gd name="connsiteY0" fmla="*/ 203200 h 762000"/>
              <a:gd name="connisteX1" fmla="*/ 203200 w 762000"/>
              <a:gd name="connsiteY1" fmla="*/ 0 h 762000"/>
              <a:gd name="connisteX2" fmla="*/ 558800 w 762000"/>
              <a:gd name="connsiteY2" fmla="*/ 0 h 762000"/>
              <a:gd name="connisteX3" fmla="*/ 762000 w 762000"/>
              <a:gd name="connsiteY3" fmla="*/ 203200 h 762000"/>
              <a:gd name="connisteX4" fmla="*/ 762000 w 762000"/>
              <a:gd name="connsiteY4" fmla="*/ 558800 h 762000"/>
              <a:gd name="connisteX5" fmla="*/ 558800 w 762000"/>
              <a:gd name="connsiteY5" fmla="*/ 762000 h 762000"/>
              <a:gd name="connisteX6" fmla="*/ 203200 w 762000"/>
              <a:gd name="connsiteY6" fmla="*/ 762000 h 762000"/>
              <a:gd name="connisteX7" fmla="*/ 0 w 762000"/>
              <a:gd name="connsiteY7" fmla="*/ 558800 h 762000"/>
              <a:gd name="connisteX8" fmla="*/ 0 w 762000"/>
              <a:gd name="connsiteY8" fmla="*/ 2032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762000" h="762000">
                <a:moveTo>
                  <a:pt x="0" y="203200"/>
                </a:moveTo>
                <a:cubicBezTo>
                  <a:pt x="0" y="90976"/>
                  <a:pt x="90976" y="0"/>
                  <a:pt x="203200" y="0"/>
                </a:cubicBezTo>
                <a:lnTo>
                  <a:pt x="558800" y="0"/>
                </a:lnTo>
                <a:cubicBezTo>
                  <a:pt x="671024" y="0"/>
                  <a:pt x="762000" y="90976"/>
                  <a:pt x="762000" y="203200"/>
                </a:cubicBezTo>
                <a:lnTo>
                  <a:pt x="762000" y="558800"/>
                </a:lnTo>
                <a:cubicBezTo>
                  <a:pt x="762000" y="671024"/>
                  <a:pt x="671024" y="762000"/>
                  <a:pt x="558800" y="762000"/>
                </a:cubicBezTo>
                <a:lnTo>
                  <a:pt x="203200" y="762000"/>
                </a:lnTo>
                <a:cubicBezTo>
                  <a:pt x="90976" y="762000"/>
                  <a:pt x="0" y="671024"/>
                  <a:pt x="0" y="5588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文本占位符 16"/>
          <p:cNvSpPr>
            <a:spLocks noGrp="1"/>
          </p:cNvSpPr>
          <p:nvPr>
            <p:ph type="body" idx="16391" hasCustomPrompt="1"/>
            <p:custDataLst>
              <p:tags r:id="rId10"/>
            </p:custDataLst>
          </p:nvPr>
        </p:nvSpPr>
        <p:spPr>
          <a:xfrm>
            <a:off x="781050" y="3860800"/>
            <a:ext cx="419100" cy="355600"/>
          </a:xfrm>
          <a:noFill/>
        </p:spPr>
        <p:txBody>
          <a:bodyPr wrap="none" lIns="0" tIns="0" rIns="0" bIns="0" anchor="ctr">
            <a:noAutofit/>
          </a:bodyPr>
          <a:lstStyle>
            <a:lvl1pPr marL="0" indent="0" algn="ctr">
              <a:lnSpc>
                <a:spcPct val="109000"/>
              </a:lnSpc>
              <a:spcBef>
                <a:spcPct val="0"/>
              </a:spcBef>
              <a:spcAft>
                <a:spcPct val="0"/>
              </a:spcAft>
              <a:buNone/>
              <a:defRPr sz="2800" b="0" spc="0">
                <a:solidFill>
                  <a:srgbClr val="FFFFFF"/>
                </a:solidFill>
              </a:defRPr>
            </a:lvl1pPr>
          </a:lstStyle>
          <a:p>
            <a:pPr lvl="0"/>
            <a:r>
              <a:rPr lang="zh-CN" altLang="en-US"/>
              <a:t>02</a:t>
            </a:r>
          </a:p>
        </p:txBody>
      </p:sp>
      <p:sp>
        <p:nvSpPr>
          <p:cNvPr id="18" name="文本占位符 17"/>
          <p:cNvSpPr>
            <a:spLocks noGrp="1"/>
          </p:cNvSpPr>
          <p:nvPr>
            <p:ph type="body" idx="16389" hasCustomPrompt="1"/>
            <p:custDataLst>
              <p:tags r:id="rId11"/>
            </p:custDataLst>
          </p:nvPr>
        </p:nvSpPr>
        <p:spPr>
          <a:xfrm>
            <a:off x="1574800" y="3657600"/>
            <a:ext cx="10007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9" name="文本占位符 18"/>
          <p:cNvSpPr>
            <a:spLocks noGrp="1"/>
          </p:cNvSpPr>
          <p:nvPr>
            <p:ph type="body" idx="16390" hasCustomPrompt="1"/>
            <p:custDataLst>
              <p:tags r:id="rId12"/>
            </p:custDataLst>
          </p:nvPr>
        </p:nvSpPr>
        <p:spPr>
          <a:xfrm>
            <a:off x="1574800" y="4114800"/>
            <a:ext cx="100076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20" name="装饰  9"/>
          <p:cNvSpPr>
            <a:spLocks noGrp="1"/>
          </p:cNvSpPr>
          <p:nvPr>
            <p:ph type="body" idx="16397" hasCustomPrompt="1"/>
            <p:custDataLst>
              <p:tags r:id="rId13"/>
            </p:custDataLst>
          </p:nvPr>
        </p:nvSpPr>
        <p:spPr>
          <a:xfrm>
            <a:off x="609600" y="5029200"/>
            <a:ext cx="762000" cy="762000"/>
          </a:xfrm>
          <a:custGeom>
            <a:avLst/>
            <a:gdLst>
              <a:gd name="connisteX0" fmla="*/ 0 w 762000"/>
              <a:gd name="connsiteY0" fmla="*/ 203200 h 762000"/>
              <a:gd name="connisteX1" fmla="*/ 203200 w 762000"/>
              <a:gd name="connsiteY1" fmla="*/ 0 h 762000"/>
              <a:gd name="connisteX2" fmla="*/ 558800 w 762000"/>
              <a:gd name="connsiteY2" fmla="*/ 0 h 762000"/>
              <a:gd name="connisteX3" fmla="*/ 762000 w 762000"/>
              <a:gd name="connsiteY3" fmla="*/ 203200 h 762000"/>
              <a:gd name="connisteX4" fmla="*/ 762000 w 762000"/>
              <a:gd name="connsiteY4" fmla="*/ 558800 h 762000"/>
              <a:gd name="connisteX5" fmla="*/ 558800 w 762000"/>
              <a:gd name="connsiteY5" fmla="*/ 762000 h 762000"/>
              <a:gd name="connisteX6" fmla="*/ 203200 w 762000"/>
              <a:gd name="connsiteY6" fmla="*/ 762000 h 762000"/>
              <a:gd name="connisteX7" fmla="*/ 0 w 762000"/>
              <a:gd name="connsiteY7" fmla="*/ 558800 h 762000"/>
              <a:gd name="connisteX8" fmla="*/ 0 w 762000"/>
              <a:gd name="connsiteY8" fmla="*/ 2032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762000" h="762000">
                <a:moveTo>
                  <a:pt x="0" y="203200"/>
                </a:moveTo>
                <a:cubicBezTo>
                  <a:pt x="0" y="90976"/>
                  <a:pt x="90976" y="0"/>
                  <a:pt x="203200" y="0"/>
                </a:cubicBezTo>
                <a:lnTo>
                  <a:pt x="558800" y="0"/>
                </a:lnTo>
                <a:cubicBezTo>
                  <a:pt x="671024" y="0"/>
                  <a:pt x="762000" y="90976"/>
                  <a:pt x="762000" y="203200"/>
                </a:cubicBezTo>
                <a:lnTo>
                  <a:pt x="762000" y="558800"/>
                </a:lnTo>
                <a:cubicBezTo>
                  <a:pt x="762000" y="671024"/>
                  <a:pt x="671024" y="762000"/>
                  <a:pt x="558800" y="762000"/>
                </a:cubicBezTo>
                <a:lnTo>
                  <a:pt x="203200" y="762000"/>
                </a:lnTo>
                <a:cubicBezTo>
                  <a:pt x="90976" y="762000"/>
                  <a:pt x="0" y="671024"/>
                  <a:pt x="0" y="5588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1" name="文本占位符 20"/>
          <p:cNvSpPr>
            <a:spLocks noGrp="1"/>
          </p:cNvSpPr>
          <p:nvPr>
            <p:ph type="body" idx="16394" hasCustomPrompt="1"/>
            <p:custDataLst>
              <p:tags r:id="rId14"/>
            </p:custDataLst>
          </p:nvPr>
        </p:nvSpPr>
        <p:spPr>
          <a:xfrm>
            <a:off x="781050" y="5232400"/>
            <a:ext cx="419100" cy="355600"/>
          </a:xfrm>
          <a:noFill/>
        </p:spPr>
        <p:txBody>
          <a:bodyPr wrap="none" lIns="0" tIns="0" rIns="0" bIns="0" anchor="ctr">
            <a:noAutofit/>
          </a:bodyPr>
          <a:lstStyle>
            <a:lvl1pPr marL="0" indent="0" algn="ctr">
              <a:lnSpc>
                <a:spcPct val="109000"/>
              </a:lnSpc>
              <a:spcBef>
                <a:spcPct val="0"/>
              </a:spcBef>
              <a:spcAft>
                <a:spcPct val="0"/>
              </a:spcAft>
              <a:buNone/>
              <a:defRPr sz="2800" b="0" spc="0">
                <a:solidFill>
                  <a:srgbClr val="FFFFFF"/>
                </a:solidFill>
              </a:defRPr>
            </a:lvl1pPr>
          </a:lstStyle>
          <a:p>
            <a:pPr lvl="0"/>
            <a:r>
              <a:rPr lang="zh-CN" altLang="en-US"/>
              <a:t>03</a:t>
            </a:r>
          </a:p>
        </p:txBody>
      </p:sp>
      <p:sp>
        <p:nvSpPr>
          <p:cNvPr id="22" name="文本占位符 21"/>
          <p:cNvSpPr>
            <a:spLocks noGrp="1"/>
          </p:cNvSpPr>
          <p:nvPr>
            <p:ph type="body" idx="16392" hasCustomPrompt="1"/>
            <p:custDataLst>
              <p:tags r:id="rId15"/>
            </p:custDataLst>
          </p:nvPr>
        </p:nvSpPr>
        <p:spPr>
          <a:xfrm>
            <a:off x="1574800" y="5029200"/>
            <a:ext cx="10007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23" name="文本占位符 22"/>
          <p:cNvSpPr>
            <a:spLocks noGrp="1"/>
          </p:cNvSpPr>
          <p:nvPr>
            <p:ph type="body" idx="16393" hasCustomPrompt="1"/>
            <p:custDataLst>
              <p:tags r:id="rId16"/>
            </p:custDataLst>
          </p:nvPr>
        </p:nvSpPr>
        <p:spPr>
          <a:xfrm>
            <a:off x="1574800" y="5486400"/>
            <a:ext cx="100076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正文页-6_17">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63246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内容占位符 11"/>
          <p:cNvSpPr>
            <a:spLocks noGrp="1"/>
          </p:cNvSpPr>
          <p:nvPr>
            <p:ph idx="16390" hasCustomPrompt="1"/>
            <p:custDataLst>
              <p:tags r:id="rId5"/>
            </p:custDataLst>
          </p:nvPr>
        </p:nvSpPr>
        <p:spPr>
          <a:xfrm>
            <a:off x="7543800" y="609600"/>
            <a:ext cx="4038600" cy="5638800"/>
          </a:xfrm>
          <a:custGeom>
            <a:avLst/>
            <a:gdLst>
              <a:gd name="connisteX0" fmla="*/ 0 w 4038600"/>
              <a:gd name="connsiteY0" fmla="*/ 203200 h 5638800"/>
              <a:gd name="connisteX1" fmla="*/ 203200 w 4038600"/>
              <a:gd name="connsiteY1" fmla="*/ 0 h 5638800"/>
              <a:gd name="connisteX2" fmla="*/ 3835400 w 4038600"/>
              <a:gd name="connsiteY2" fmla="*/ 0 h 5638800"/>
              <a:gd name="connisteX3" fmla="*/ 4038600 w 4038600"/>
              <a:gd name="connsiteY3" fmla="*/ 203200 h 5638800"/>
              <a:gd name="connisteX4" fmla="*/ 4038600 w 4038600"/>
              <a:gd name="connsiteY4" fmla="*/ 5435600 h 5638800"/>
              <a:gd name="connisteX5" fmla="*/ 3835400 w 4038600"/>
              <a:gd name="connsiteY5" fmla="*/ 5638800 h 5638800"/>
              <a:gd name="connisteX6" fmla="*/ 203200 w 4038600"/>
              <a:gd name="connsiteY6" fmla="*/ 5638800 h 5638800"/>
              <a:gd name="connisteX7" fmla="*/ 0 w 4038600"/>
              <a:gd name="connsiteY7" fmla="*/ 5435600 h 5638800"/>
              <a:gd name="connisteX8" fmla="*/ 0 w 4038600"/>
              <a:gd name="connsiteY8" fmla="*/ 203200 h 5638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4038600" h="5638800">
                <a:moveTo>
                  <a:pt x="0" y="203200"/>
                </a:moveTo>
                <a:cubicBezTo>
                  <a:pt x="0" y="90976"/>
                  <a:pt x="90976" y="0"/>
                  <a:pt x="203200" y="0"/>
                </a:cubicBezTo>
                <a:lnTo>
                  <a:pt x="3835400" y="0"/>
                </a:lnTo>
                <a:cubicBezTo>
                  <a:pt x="3947624" y="0"/>
                  <a:pt x="4038600" y="90976"/>
                  <a:pt x="4038600" y="203200"/>
                </a:cubicBezTo>
                <a:lnTo>
                  <a:pt x="4038600" y="5435600"/>
                </a:lnTo>
                <a:cubicBezTo>
                  <a:pt x="4038600" y="5547824"/>
                  <a:pt x="3947624" y="5638800"/>
                  <a:pt x="3835400" y="5638800"/>
                </a:cubicBezTo>
                <a:lnTo>
                  <a:pt x="203200" y="5638800"/>
                </a:lnTo>
                <a:cubicBezTo>
                  <a:pt x="90976" y="5638800"/>
                  <a:pt x="0" y="5547824"/>
                  <a:pt x="0" y="5435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装饰  2"/>
          <p:cNvSpPr>
            <a:spLocks noGrp="1"/>
          </p:cNvSpPr>
          <p:nvPr>
            <p:ph type="body" idx="16391" hasCustomPrompt="1"/>
            <p:custDataLst>
              <p:tags r:id="rId6"/>
            </p:custDataLst>
          </p:nvPr>
        </p:nvSpPr>
        <p:spPr>
          <a:xfrm>
            <a:off x="609600" y="2794000"/>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4" name="文本占位符 13"/>
          <p:cNvSpPr>
            <a:spLocks noGrp="1"/>
          </p:cNvSpPr>
          <p:nvPr>
            <p:ph type="body" idx="16386" hasCustomPrompt="1"/>
            <p:custDataLst>
              <p:tags r:id="rId7"/>
            </p:custDataLst>
          </p:nvPr>
        </p:nvSpPr>
        <p:spPr>
          <a:xfrm>
            <a:off x="762000" y="27940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762000" y="3302000"/>
            <a:ext cx="6172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2" hasCustomPrompt="1"/>
            <p:custDataLst>
              <p:tags r:id="rId9"/>
            </p:custDataLst>
          </p:nvPr>
        </p:nvSpPr>
        <p:spPr>
          <a:xfrm>
            <a:off x="609600" y="4826000"/>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文本占位符 16"/>
          <p:cNvSpPr>
            <a:spLocks noGrp="1"/>
          </p:cNvSpPr>
          <p:nvPr>
            <p:ph type="body" idx="16388" hasCustomPrompt="1"/>
            <p:custDataLst>
              <p:tags r:id="rId10"/>
            </p:custDataLst>
          </p:nvPr>
        </p:nvSpPr>
        <p:spPr>
          <a:xfrm>
            <a:off x="762000" y="48260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8" name="文本占位符 17"/>
          <p:cNvSpPr>
            <a:spLocks noGrp="1"/>
          </p:cNvSpPr>
          <p:nvPr>
            <p:ph type="body" idx="16389" hasCustomPrompt="1"/>
            <p:custDataLst>
              <p:tags r:id="rId11"/>
            </p:custDataLst>
          </p:nvPr>
        </p:nvSpPr>
        <p:spPr>
          <a:xfrm>
            <a:off x="762000" y="5334000"/>
            <a:ext cx="6172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正文页-30_82">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5257800" y="533400"/>
            <a:ext cx="63246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内容占位符 11"/>
          <p:cNvSpPr>
            <a:spLocks noGrp="1"/>
          </p:cNvSpPr>
          <p:nvPr>
            <p:ph idx="16392" hasCustomPrompt="1"/>
            <p:custDataLst>
              <p:tags r:id="rId5"/>
            </p:custDataLst>
          </p:nvPr>
        </p:nvSpPr>
        <p:spPr>
          <a:xfrm>
            <a:off x="609600" y="609600"/>
            <a:ext cx="4038600" cy="5638800"/>
          </a:xfrm>
          <a:custGeom>
            <a:avLst/>
            <a:gdLst>
              <a:gd name="connisteX0" fmla="*/ 0 w 4038600"/>
              <a:gd name="connsiteY0" fmla="*/ 0 h 5638800"/>
              <a:gd name="connisteX1" fmla="*/ 4038600 w 4038600"/>
              <a:gd name="connsiteY1" fmla="*/ 0 h 5638800"/>
              <a:gd name="connisteX2" fmla="*/ 4038600 w 4038600"/>
              <a:gd name="connsiteY2" fmla="*/ 5638800 h 5638800"/>
              <a:gd name="connisteX3" fmla="*/ 0 w 4038600"/>
              <a:gd name="connsiteY3" fmla="*/ 5638800 h 5638800"/>
              <a:gd name="connisteX4" fmla="*/ 0 w 4038600"/>
              <a:gd name="connsiteY4" fmla="*/ 0 h 5638800"/>
            </a:gdLst>
            <a:ahLst/>
            <a:cxnLst>
              <a:cxn ang="0">
                <a:pos x="connisteX0" y="connsiteY0"/>
              </a:cxn>
              <a:cxn ang="0">
                <a:pos x="connisteX1" y="connsiteY1"/>
              </a:cxn>
              <a:cxn ang="0">
                <a:pos x="connisteX2" y="connsiteY2"/>
              </a:cxn>
              <a:cxn ang="0">
                <a:pos x="connisteX3" y="connsiteY3"/>
              </a:cxn>
              <a:cxn ang="0">
                <a:pos x="connisteX4" y="connsiteY4"/>
              </a:cxn>
            </a:cxnLst>
            <a:rect l="0" t="0" r="0" b="0"/>
            <a:pathLst>
              <a:path w="4038600" h="5638800">
                <a:moveTo>
                  <a:pt x="0" y="0"/>
                </a:moveTo>
                <a:lnTo>
                  <a:pt x="4038600" y="0"/>
                </a:lnTo>
                <a:lnTo>
                  <a:pt x="4038600" y="5638800"/>
                </a:lnTo>
                <a:lnTo>
                  <a:pt x="0" y="5638800"/>
                </a:lnTo>
                <a:lnTo>
                  <a:pt x="0" y="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装饰  2"/>
          <p:cNvSpPr>
            <a:spLocks noGrp="1"/>
          </p:cNvSpPr>
          <p:nvPr>
            <p:ph type="body" idx="16393" hasCustomPrompt="1"/>
            <p:custDataLst>
              <p:tags r:id="rId6"/>
            </p:custDataLst>
          </p:nvPr>
        </p:nvSpPr>
        <p:spPr>
          <a:xfrm>
            <a:off x="5257800" y="16764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4" name="文本占位符 13"/>
          <p:cNvSpPr>
            <a:spLocks noGrp="1"/>
          </p:cNvSpPr>
          <p:nvPr>
            <p:ph type="body" idx="16386" hasCustomPrompt="1"/>
            <p:custDataLst>
              <p:tags r:id="rId7"/>
            </p:custDataLst>
          </p:nvPr>
        </p:nvSpPr>
        <p:spPr>
          <a:xfrm>
            <a:off x="5410200" y="16764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5410200" y="2184400"/>
            <a:ext cx="6172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4" hasCustomPrompt="1"/>
            <p:custDataLst>
              <p:tags r:id="rId9"/>
            </p:custDataLst>
          </p:nvPr>
        </p:nvSpPr>
        <p:spPr>
          <a:xfrm>
            <a:off x="5257800" y="34036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文本占位符 16"/>
          <p:cNvSpPr>
            <a:spLocks noGrp="1"/>
          </p:cNvSpPr>
          <p:nvPr>
            <p:ph type="body" idx="16388" hasCustomPrompt="1"/>
            <p:custDataLst>
              <p:tags r:id="rId10"/>
            </p:custDataLst>
          </p:nvPr>
        </p:nvSpPr>
        <p:spPr>
          <a:xfrm>
            <a:off x="5410200" y="34036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8" name="文本占位符 17"/>
          <p:cNvSpPr>
            <a:spLocks noGrp="1"/>
          </p:cNvSpPr>
          <p:nvPr>
            <p:ph type="body" idx="16389" hasCustomPrompt="1"/>
            <p:custDataLst>
              <p:tags r:id="rId11"/>
            </p:custDataLst>
          </p:nvPr>
        </p:nvSpPr>
        <p:spPr>
          <a:xfrm>
            <a:off x="5410200" y="3911600"/>
            <a:ext cx="6172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9" name="装饰  8"/>
          <p:cNvSpPr>
            <a:spLocks noGrp="1"/>
          </p:cNvSpPr>
          <p:nvPr>
            <p:ph type="body" idx="16395" hasCustomPrompt="1"/>
            <p:custDataLst>
              <p:tags r:id="rId12"/>
            </p:custDataLst>
          </p:nvPr>
        </p:nvSpPr>
        <p:spPr>
          <a:xfrm>
            <a:off x="5257800" y="51308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0" name="文本占位符 19"/>
          <p:cNvSpPr>
            <a:spLocks noGrp="1"/>
          </p:cNvSpPr>
          <p:nvPr>
            <p:ph type="body" idx="16390" hasCustomPrompt="1"/>
            <p:custDataLst>
              <p:tags r:id="rId13"/>
            </p:custDataLst>
          </p:nvPr>
        </p:nvSpPr>
        <p:spPr>
          <a:xfrm>
            <a:off x="5410200" y="51308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21" name="文本占位符 20"/>
          <p:cNvSpPr>
            <a:spLocks noGrp="1"/>
          </p:cNvSpPr>
          <p:nvPr>
            <p:ph type="body" idx="16391" hasCustomPrompt="1"/>
            <p:custDataLst>
              <p:tags r:id="rId14"/>
            </p:custDataLst>
          </p:nvPr>
        </p:nvSpPr>
        <p:spPr>
          <a:xfrm>
            <a:off x="5410200" y="5638800"/>
            <a:ext cx="6172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正文页-60_15">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内容占位符 11"/>
          <p:cNvSpPr>
            <a:spLocks noGrp="1"/>
          </p:cNvSpPr>
          <p:nvPr>
            <p:ph idx="16390" hasCustomPrompt="1"/>
            <p:custDataLst>
              <p:tags r:id="rId5"/>
            </p:custDataLst>
          </p:nvPr>
        </p:nvSpPr>
        <p:spPr>
          <a:xfrm>
            <a:off x="609600" y="1524000"/>
            <a:ext cx="6934200" cy="4724400"/>
          </a:xfrm>
          <a:custGeom>
            <a:avLst/>
            <a:gdLst>
              <a:gd name="connisteX0" fmla="*/ 0 w 6934200"/>
              <a:gd name="connsiteY0" fmla="*/ 203200 h 4724400"/>
              <a:gd name="connisteX1" fmla="*/ 203200 w 6934200"/>
              <a:gd name="connsiteY1" fmla="*/ 0 h 4724400"/>
              <a:gd name="connisteX2" fmla="*/ 6934200 w 6934200"/>
              <a:gd name="connsiteY2" fmla="*/ 0 h 4724400"/>
              <a:gd name="connisteX3" fmla="*/ 6934200 w 6934200"/>
              <a:gd name="connsiteY3" fmla="*/ 4724400 h 4724400"/>
              <a:gd name="connisteX4" fmla="*/ 203200 w 6934200"/>
              <a:gd name="connsiteY4" fmla="*/ 4724400 h 4724400"/>
              <a:gd name="connisteX5" fmla="*/ 0 w 6934200"/>
              <a:gd name="connsiteY5" fmla="*/ 4521200 h 4724400"/>
              <a:gd name="connisteX6" fmla="*/ 0 w 6934200"/>
              <a:gd name="connsiteY6"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6934200" h="4724400">
                <a:moveTo>
                  <a:pt x="0" y="203200"/>
                </a:moveTo>
                <a:cubicBezTo>
                  <a:pt x="0" y="90976"/>
                  <a:pt x="90976" y="0"/>
                  <a:pt x="203200" y="0"/>
                </a:cubicBezTo>
                <a:lnTo>
                  <a:pt x="6934200" y="0"/>
                </a:lnTo>
                <a:lnTo>
                  <a:pt x="6934200" y="4724400"/>
                </a:lnTo>
                <a:lnTo>
                  <a:pt x="203200" y="4724400"/>
                </a:lnTo>
                <a:cubicBezTo>
                  <a:pt x="90976" y="4724400"/>
                  <a:pt x="0" y="4633424"/>
                  <a:pt x="0" y="45212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装饰  2"/>
          <p:cNvSpPr>
            <a:spLocks noGrp="1"/>
          </p:cNvSpPr>
          <p:nvPr>
            <p:ph type="body" idx="16391" hasCustomPrompt="1"/>
            <p:custDataLst>
              <p:tags r:id="rId6"/>
            </p:custDataLst>
          </p:nvPr>
        </p:nvSpPr>
        <p:spPr>
          <a:xfrm>
            <a:off x="7543800" y="1524000"/>
            <a:ext cx="4038600" cy="4724400"/>
          </a:xfrm>
          <a:custGeom>
            <a:avLst/>
            <a:gdLst>
              <a:gd name="connisteX0" fmla="*/ 0 w 4038600"/>
              <a:gd name="connsiteY0" fmla="*/ 0 h 4724400"/>
              <a:gd name="connisteX1" fmla="*/ 3835400 w 4038600"/>
              <a:gd name="connsiteY1" fmla="*/ 0 h 4724400"/>
              <a:gd name="connisteX2" fmla="*/ 4038600 w 4038600"/>
              <a:gd name="connsiteY2" fmla="*/ 203200 h 4724400"/>
              <a:gd name="connisteX3" fmla="*/ 4038600 w 4038600"/>
              <a:gd name="connsiteY3" fmla="*/ 4521200 h 4724400"/>
              <a:gd name="connisteX4" fmla="*/ 3835400 w 4038600"/>
              <a:gd name="connsiteY4" fmla="*/ 4724400 h 4724400"/>
              <a:gd name="connisteX5" fmla="*/ 0 w 4038600"/>
              <a:gd name="connsiteY5" fmla="*/ 4724400 h 4724400"/>
              <a:gd name="connisteX6" fmla="*/ 0 w 4038600"/>
              <a:gd name="connsiteY6" fmla="*/ 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4038600" h="4724400">
                <a:moveTo>
                  <a:pt x="0" y="0"/>
                </a:moveTo>
                <a:lnTo>
                  <a:pt x="3835400" y="0"/>
                </a:lnTo>
                <a:cubicBezTo>
                  <a:pt x="3947624" y="0"/>
                  <a:pt x="4038600" y="90976"/>
                  <a:pt x="4038600" y="203200"/>
                </a:cubicBezTo>
                <a:lnTo>
                  <a:pt x="4038600" y="4521200"/>
                </a:lnTo>
                <a:cubicBezTo>
                  <a:pt x="4038600" y="4633424"/>
                  <a:pt x="3947624" y="4724400"/>
                  <a:pt x="3835400" y="4724400"/>
                </a:cubicBezTo>
                <a:lnTo>
                  <a:pt x="0" y="4724400"/>
                </a:ln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4" name="文本占位符 13"/>
          <p:cNvSpPr>
            <a:spLocks noGrp="1"/>
          </p:cNvSpPr>
          <p:nvPr>
            <p:ph type="body" idx="16386" hasCustomPrompt="1"/>
            <p:custDataLst>
              <p:tags r:id="rId7"/>
            </p:custDataLst>
          </p:nvPr>
        </p:nvSpPr>
        <p:spPr>
          <a:xfrm>
            <a:off x="8001000" y="21082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8001000" y="26670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文本占位符 15"/>
          <p:cNvSpPr>
            <a:spLocks noGrp="1"/>
          </p:cNvSpPr>
          <p:nvPr>
            <p:ph type="body" idx="16388" hasCustomPrompt="1"/>
            <p:custDataLst>
              <p:tags r:id="rId9"/>
            </p:custDataLst>
          </p:nvPr>
        </p:nvSpPr>
        <p:spPr>
          <a:xfrm>
            <a:off x="8001000" y="41910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7" name="文本占位符 16"/>
          <p:cNvSpPr>
            <a:spLocks noGrp="1"/>
          </p:cNvSpPr>
          <p:nvPr>
            <p:ph type="body" idx="16389" hasCustomPrompt="1"/>
            <p:custDataLst>
              <p:tags r:id="rId10"/>
            </p:custDataLst>
          </p:nvPr>
        </p:nvSpPr>
        <p:spPr>
          <a:xfrm>
            <a:off x="8001000" y="47498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正文页-61_15">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内容占位符 11"/>
          <p:cNvSpPr>
            <a:spLocks noGrp="1"/>
          </p:cNvSpPr>
          <p:nvPr>
            <p:ph idx="16390" hasCustomPrompt="1"/>
            <p:custDataLst>
              <p:tags r:id="rId5"/>
            </p:custDataLst>
          </p:nvPr>
        </p:nvSpPr>
        <p:spPr>
          <a:xfrm>
            <a:off x="4648200" y="1524000"/>
            <a:ext cx="6934200" cy="4724400"/>
          </a:xfrm>
          <a:custGeom>
            <a:avLst/>
            <a:gdLst>
              <a:gd name="connisteX0" fmla="*/ 0 w 6934200"/>
              <a:gd name="connsiteY0" fmla="*/ 0 h 4724400"/>
              <a:gd name="connisteX1" fmla="*/ 6731000 w 6934200"/>
              <a:gd name="connsiteY1" fmla="*/ 0 h 4724400"/>
              <a:gd name="connisteX2" fmla="*/ 6934200 w 6934200"/>
              <a:gd name="connsiteY2" fmla="*/ 203200 h 4724400"/>
              <a:gd name="connisteX3" fmla="*/ 6934200 w 6934200"/>
              <a:gd name="connsiteY3" fmla="*/ 4521200 h 4724400"/>
              <a:gd name="connisteX4" fmla="*/ 6731000 w 6934200"/>
              <a:gd name="connsiteY4" fmla="*/ 4724400 h 4724400"/>
              <a:gd name="connisteX5" fmla="*/ 0 w 6934200"/>
              <a:gd name="connsiteY5" fmla="*/ 4724400 h 4724400"/>
              <a:gd name="connisteX6" fmla="*/ 0 w 6934200"/>
              <a:gd name="connsiteY6" fmla="*/ 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6934200" h="4724400">
                <a:moveTo>
                  <a:pt x="0" y="0"/>
                </a:moveTo>
                <a:lnTo>
                  <a:pt x="6731000" y="0"/>
                </a:lnTo>
                <a:cubicBezTo>
                  <a:pt x="6843224" y="0"/>
                  <a:pt x="6934200" y="90976"/>
                  <a:pt x="6934200" y="203200"/>
                </a:cubicBezTo>
                <a:lnTo>
                  <a:pt x="6934200" y="4521200"/>
                </a:lnTo>
                <a:cubicBezTo>
                  <a:pt x="6934200" y="4633424"/>
                  <a:pt x="6843224" y="4724400"/>
                  <a:pt x="6731000" y="4724400"/>
                </a:cubicBezTo>
                <a:lnTo>
                  <a:pt x="0" y="4724400"/>
                </a:lnTo>
                <a:lnTo>
                  <a:pt x="0" y="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装饰  2"/>
          <p:cNvSpPr>
            <a:spLocks noGrp="1"/>
          </p:cNvSpPr>
          <p:nvPr>
            <p:ph type="body" idx="16391" hasCustomPrompt="1"/>
            <p:custDataLst>
              <p:tags r:id="rId6"/>
            </p:custDataLst>
          </p:nvPr>
        </p:nvSpPr>
        <p:spPr>
          <a:xfrm>
            <a:off x="609600" y="1524000"/>
            <a:ext cx="4038600" cy="4724400"/>
          </a:xfrm>
          <a:custGeom>
            <a:avLst/>
            <a:gdLst>
              <a:gd name="connisteX0" fmla="*/ 0 w 4038600"/>
              <a:gd name="connsiteY0" fmla="*/ 203200 h 4724400"/>
              <a:gd name="connisteX1" fmla="*/ 203200 w 4038600"/>
              <a:gd name="connsiteY1" fmla="*/ 0 h 4724400"/>
              <a:gd name="connisteX2" fmla="*/ 4038600 w 4038600"/>
              <a:gd name="connsiteY2" fmla="*/ 0 h 4724400"/>
              <a:gd name="connisteX3" fmla="*/ 4038600 w 4038600"/>
              <a:gd name="connsiteY3" fmla="*/ 4724400 h 4724400"/>
              <a:gd name="connisteX4" fmla="*/ 203200 w 4038600"/>
              <a:gd name="connsiteY4" fmla="*/ 4724400 h 4724400"/>
              <a:gd name="connisteX5" fmla="*/ 0 w 4038600"/>
              <a:gd name="connsiteY5" fmla="*/ 4521200 h 4724400"/>
              <a:gd name="connisteX6" fmla="*/ 0 w 4038600"/>
              <a:gd name="connsiteY6"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4038600" h="4724400">
                <a:moveTo>
                  <a:pt x="0" y="203200"/>
                </a:moveTo>
                <a:cubicBezTo>
                  <a:pt x="0" y="90976"/>
                  <a:pt x="90976" y="0"/>
                  <a:pt x="203200" y="0"/>
                </a:cubicBezTo>
                <a:lnTo>
                  <a:pt x="4038600" y="0"/>
                </a:lnTo>
                <a:lnTo>
                  <a:pt x="4038600" y="4724400"/>
                </a:lnTo>
                <a:lnTo>
                  <a:pt x="203200" y="4724400"/>
                </a:lnTo>
                <a:cubicBezTo>
                  <a:pt x="90976" y="4724400"/>
                  <a:pt x="0" y="4633424"/>
                  <a:pt x="0" y="45212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4" name="文本占位符 13"/>
          <p:cNvSpPr>
            <a:spLocks noGrp="1"/>
          </p:cNvSpPr>
          <p:nvPr>
            <p:ph type="body" idx="16386" hasCustomPrompt="1"/>
            <p:custDataLst>
              <p:tags r:id="rId7"/>
            </p:custDataLst>
          </p:nvPr>
        </p:nvSpPr>
        <p:spPr>
          <a:xfrm>
            <a:off x="1066800" y="21082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1066800" y="26670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a:t>单击此处添加项正文</a:t>
            </a:r>
          </a:p>
        </p:txBody>
      </p:sp>
      <p:sp>
        <p:nvSpPr>
          <p:cNvPr id="16" name="文本占位符 15"/>
          <p:cNvSpPr>
            <a:spLocks noGrp="1"/>
          </p:cNvSpPr>
          <p:nvPr>
            <p:ph type="body" idx="16388" hasCustomPrompt="1"/>
            <p:custDataLst>
              <p:tags r:id="rId9"/>
            </p:custDataLst>
          </p:nvPr>
        </p:nvSpPr>
        <p:spPr>
          <a:xfrm>
            <a:off x="1066800" y="41910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a:t>单击此处添加项标题</a:t>
            </a:r>
          </a:p>
        </p:txBody>
      </p:sp>
      <p:sp>
        <p:nvSpPr>
          <p:cNvPr id="17" name="文本占位符 16"/>
          <p:cNvSpPr>
            <a:spLocks noGrp="1"/>
          </p:cNvSpPr>
          <p:nvPr>
            <p:ph type="body" idx="16389" hasCustomPrompt="1"/>
            <p:custDataLst>
              <p:tags r:id="rId10"/>
            </p:custDataLst>
          </p:nvPr>
        </p:nvSpPr>
        <p:spPr>
          <a:xfrm>
            <a:off x="1066800" y="47498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目录">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6" name="标题"/>
          <p:cNvSpPr txBox="1">
            <a:spLocks noGrp="1"/>
          </p:cNvSpPr>
          <p:nvPr>
            <p:ph type="title" idx="1" hasCustomPrompt="1"/>
            <p:custDataLst>
              <p:tags r:id="rId2"/>
            </p:custDataLst>
          </p:nvPr>
        </p:nvSpPr>
        <p:spPr>
          <a:xfrm>
            <a:off x="4391953" y="2821599"/>
            <a:ext cx="779487" cy="1214803"/>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5400" b="1" i="0" u="none" strike="noStrike" kern="1200" cap="none" spc="300" normalizeH="0" baseline="0" noProof="1" dirty="0">
                <a:ln>
                  <a:noFill/>
                  <a:prstDash val="sysDot"/>
                </a:ln>
                <a:solidFill>
                  <a:schemeClr val="accent1"/>
                </a:solidFill>
                <a:latin typeface="+mj-ea"/>
                <a:ea typeface="+mj-ea"/>
                <a:cs typeface="MiSans" panose="00000500000000000000" charset="-122"/>
                <a:sym typeface="+mn-ea"/>
              </a:defRPr>
            </a:lvl1pPr>
          </a:lstStyle>
          <a:p>
            <a:pPr lvl="0"/>
            <a:r>
              <a:rPr dirty="0">
                <a:sym typeface="+mn-ea"/>
              </a:rPr>
              <a:t>标题</a:t>
            </a:r>
          </a:p>
        </p:txBody>
      </p:sp>
      <p:sp>
        <p:nvSpPr>
          <p:cNvPr id="17" name="日期占位符 2"/>
          <p:cNvSpPr>
            <a:spLocks noGrp="1"/>
          </p:cNvSpPr>
          <p:nvPr>
            <p:ph type="dt" sz="half" idx="10"/>
            <p:custDataLst>
              <p:tags r:id="rId3"/>
            </p:custDataLst>
          </p:nvPr>
        </p:nvSpPr>
        <p:spPr>
          <a:xfrm>
            <a:off x="838200" y="6356350"/>
            <a:ext cx="2743200" cy="365125"/>
          </a:xfrm>
        </p:spPr>
        <p:txBody>
          <a:bodyPr/>
          <a:lstStyle/>
          <a:p>
            <a:fld id="{D997B5FA-0921-464F-AAE1-844C04324D75}" type="datetimeFigureOut">
              <a:rPr lang="zh-CN" altLang="en-US" smtClean="0"/>
              <a:t>2025/9/6</a:t>
            </a:fld>
            <a:endParaRPr lang="zh-CN" altLang="en-US"/>
          </a:p>
        </p:txBody>
      </p:sp>
      <p:sp>
        <p:nvSpPr>
          <p:cNvPr id="18" name="页脚占位符 3"/>
          <p:cNvSpPr>
            <a:spLocks noGrp="1"/>
          </p:cNvSpPr>
          <p:nvPr>
            <p:ph type="ftr" sz="quarter" idx="11"/>
            <p:custDataLst>
              <p:tags r:id="rId4"/>
            </p:custDataLst>
          </p:nvPr>
        </p:nvSpPr>
        <p:spPr>
          <a:xfrm>
            <a:off x="4038600" y="6356350"/>
            <a:ext cx="4114800" cy="365125"/>
          </a:xfrm>
        </p:spPr>
        <p:txBody>
          <a:bodyPr/>
          <a:lstStyle/>
          <a:p>
            <a:endParaRPr lang="zh-CN" altLang="en-US"/>
          </a:p>
        </p:txBody>
      </p:sp>
      <p:sp>
        <p:nvSpPr>
          <p:cNvPr id="19" name="灯片编号占位符 4"/>
          <p:cNvSpPr>
            <a:spLocks noGrp="1"/>
          </p:cNvSpPr>
          <p:nvPr>
            <p:ph type="sldNum" sz="quarter" idx="12"/>
            <p:custDataLst>
              <p:tags r:id="rId5"/>
            </p:custDataLst>
          </p:nvPr>
        </p:nvSpPr>
        <p:spPr>
          <a:xfrm>
            <a:off x="8610600" y="6356350"/>
            <a:ext cx="2743200" cy="365125"/>
          </a:xfrm>
        </p:spPr>
        <p:txBody>
          <a:bodyPr/>
          <a:lstStyle/>
          <a:p>
            <a:fld id="{565CE74E-AB26-4998-AD42-012C4C1AD076}" type="slidenum">
              <a:rPr lang="zh-CN" altLang="en-US" smtClean="0"/>
              <a:t>‹#›</a:t>
            </a:fld>
            <a:endParaRPr lang="zh-CN" altLang="en-US"/>
          </a:p>
        </p:txBody>
      </p:sp>
      <p:sp>
        <p:nvSpPr>
          <p:cNvPr id="9" name="任意多边形: 形状 8"/>
          <p:cNvSpPr/>
          <p:nvPr userDrawn="1">
            <p:custDataLst>
              <p:tags r:id="rId6"/>
            </p:custDataLst>
          </p:nvPr>
        </p:nvSpPr>
        <p:spPr>
          <a:xfrm>
            <a:off x="635" y="3260090"/>
            <a:ext cx="3695065" cy="3597910"/>
          </a:xfrm>
          <a:custGeom>
            <a:avLst/>
            <a:gdLst>
              <a:gd name="connsiteX0" fmla="*/ 736674 w 3699837"/>
              <a:gd name="connsiteY0" fmla="*/ 1 h 3598032"/>
              <a:gd name="connsiteX1" fmla="*/ 1521677 w 3699837"/>
              <a:gd name="connsiteY1" fmla="*/ 325103 h 3598032"/>
              <a:gd name="connsiteX2" fmla="*/ 3699837 w 3699837"/>
              <a:gd name="connsiteY2" fmla="*/ 2503264 h 3598032"/>
              <a:gd name="connsiteX3" fmla="*/ 2605068 w 3699837"/>
              <a:gd name="connsiteY3" fmla="*/ 3598032 h 3598032"/>
              <a:gd name="connsiteX4" fmla="*/ 1654210 w 3699837"/>
              <a:gd name="connsiteY4" fmla="*/ 3598032 h 3598032"/>
              <a:gd name="connsiteX5" fmla="*/ 0 w 3699837"/>
              <a:gd name="connsiteY5" fmla="*/ 1943822 h 3598032"/>
              <a:gd name="connsiteX6" fmla="*/ 144 w 3699837"/>
              <a:gd name="connsiteY6" fmla="*/ 281376 h 3598032"/>
              <a:gd name="connsiteX7" fmla="*/ 35939 w 3699837"/>
              <a:gd name="connsiteY7" fmla="*/ 249020 h 3598032"/>
              <a:gd name="connsiteX8" fmla="*/ 736674 w 3699837"/>
              <a:gd name="connsiteY8" fmla="*/ 1 h 359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9837" h="3598032">
                <a:moveTo>
                  <a:pt x="736674" y="1"/>
                </a:moveTo>
                <a:cubicBezTo>
                  <a:pt x="1020799" y="-24"/>
                  <a:pt x="1304915" y="108342"/>
                  <a:pt x="1521677" y="325103"/>
                </a:cubicBezTo>
                <a:lnTo>
                  <a:pt x="3699837" y="2503264"/>
                </a:lnTo>
                <a:lnTo>
                  <a:pt x="2605068" y="3598032"/>
                </a:lnTo>
                <a:lnTo>
                  <a:pt x="1654210" y="3598032"/>
                </a:lnTo>
                <a:lnTo>
                  <a:pt x="0" y="1943822"/>
                </a:lnTo>
                <a:lnTo>
                  <a:pt x="144" y="281376"/>
                </a:lnTo>
                <a:lnTo>
                  <a:pt x="35939" y="249020"/>
                </a:lnTo>
                <a:cubicBezTo>
                  <a:pt x="239448" y="83031"/>
                  <a:pt x="488064" y="22"/>
                  <a:pt x="736674" y="1"/>
                </a:cubicBezTo>
                <a:close/>
              </a:path>
            </a:pathLst>
          </a:custGeom>
          <a:gradFill flip="none" rotWithShape="1">
            <a:gsLst>
              <a:gs pos="87000">
                <a:schemeClr val="accent1">
                  <a:alpha val="0"/>
                  <a:lumMod val="2000"/>
                  <a:lumOff val="98000"/>
                </a:schemeClr>
              </a:gs>
              <a:gs pos="0">
                <a:schemeClr val="accent1">
                  <a:lumMod val="3000"/>
                  <a:lumOff val="97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4" name="任意多边形: 形状 3"/>
          <p:cNvSpPr/>
          <p:nvPr userDrawn="1">
            <p:custDataLst>
              <p:tags r:id="rId7"/>
            </p:custDataLst>
          </p:nvPr>
        </p:nvSpPr>
        <p:spPr>
          <a:xfrm>
            <a:off x="0" y="4176395"/>
            <a:ext cx="2851785" cy="2681605"/>
          </a:xfrm>
          <a:custGeom>
            <a:avLst/>
            <a:gdLst>
              <a:gd name="connsiteX0" fmla="*/ 406010 w 2844974"/>
              <a:gd name="connsiteY0" fmla="*/ 0 h 2696845"/>
              <a:gd name="connsiteX1" fmla="*/ 2543439 w 2844974"/>
              <a:gd name="connsiteY1" fmla="*/ 2137429 h 2696845"/>
              <a:gd name="connsiteX2" fmla="*/ 2822872 w 2844974"/>
              <a:gd name="connsiteY2" fmla="*/ 2606335 h 2696845"/>
              <a:gd name="connsiteX3" fmla="*/ 2844974 w 2844974"/>
              <a:gd name="connsiteY3" fmla="*/ 2696845 h 2696845"/>
              <a:gd name="connsiteX4" fmla="*/ 78 w 2844974"/>
              <a:gd name="connsiteY4" fmla="*/ 2696747 h 2696845"/>
              <a:gd name="connsiteX5" fmla="*/ 0 w 2844974"/>
              <a:gd name="connsiteY5" fmla="*/ 406010 h 2696845"/>
              <a:gd name="connsiteX6" fmla="*/ 406010 w 2844974"/>
              <a:gd name="connsiteY6" fmla="*/ 0 h 269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4974" h="2696845">
                <a:moveTo>
                  <a:pt x="406010" y="0"/>
                </a:moveTo>
                <a:lnTo>
                  <a:pt x="2543439" y="2137429"/>
                </a:lnTo>
                <a:cubicBezTo>
                  <a:pt x="2678919" y="2272909"/>
                  <a:pt x="2772063" y="2434691"/>
                  <a:pt x="2822872" y="2606335"/>
                </a:cubicBezTo>
                <a:lnTo>
                  <a:pt x="2844974" y="2696845"/>
                </a:lnTo>
                <a:lnTo>
                  <a:pt x="78" y="2696747"/>
                </a:lnTo>
                <a:lnTo>
                  <a:pt x="0" y="406010"/>
                </a:lnTo>
                <a:lnTo>
                  <a:pt x="406010" y="0"/>
                </a:lnTo>
                <a:close/>
              </a:path>
            </a:pathLst>
          </a:custGeom>
          <a:gradFill flip="none" rotWithShape="1">
            <a:gsLst>
              <a:gs pos="0">
                <a:srgbClr val="FFFFFF">
                  <a:alpha val="0"/>
                </a:srgbClr>
              </a:gs>
              <a:gs pos="56000">
                <a:schemeClr val="accent1">
                  <a:alpha val="34000"/>
                </a:schemeClr>
              </a:gs>
              <a:gs pos="98000">
                <a:schemeClr val="accent1">
                  <a:alpha val="5500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正文页-59_1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内容占位符 11"/>
          <p:cNvSpPr>
            <a:spLocks noGrp="1"/>
          </p:cNvSpPr>
          <p:nvPr>
            <p:ph idx="16392" hasCustomPrompt="1"/>
            <p:custDataLst>
              <p:tags r:id="rId5"/>
            </p:custDataLst>
          </p:nvPr>
        </p:nvSpPr>
        <p:spPr>
          <a:xfrm>
            <a:off x="609600" y="3708400"/>
            <a:ext cx="10972800" cy="2540000"/>
          </a:xfrm>
          <a:custGeom>
            <a:avLst/>
            <a:gdLst>
              <a:gd name="connisteX0" fmla="*/ 0 w 10972800"/>
              <a:gd name="connsiteY0" fmla="*/ 203200 h 2540000"/>
              <a:gd name="connisteX1" fmla="*/ 203200 w 10972800"/>
              <a:gd name="connsiteY1" fmla="*/ 0 h 2540000"/>
              <a:gd name="connisteX2" fmla="*/ 10769600 w 10972800"/>
              <a:gd name="connsiteY2" fmla="*/ 0 h 2540000"/>
              <a:gd name="connisteX3" fmla="*/ 10972800 w 10972800"/>
              <a:gd name="connsiteY3" fmla="*/ 203200 h 2540000"/>
              <a:gd name="connisteX4" fmla="*/ 10972800 w 10972800"/>
              <a:gd name="connsiteY4" fmla="*/ 2336800 h 2540000"/>
              <a:gd name="connisteX5" fmla="*/ 10769600 w 10972800"/>
              <a:gd name="connsiteY5" fmla="*/ 2540000 h 2540000"/>
              <a:gd name="connisteX6" fmla="*/ 203200 w 10972800"/>
              <a:gd name="connsiteY6" fmla="*/ 2540000 h 2540000"/>
              <a:gd name="connisteX7" fmla="*/ 0 w 10972800"/>
              <a:gd name="connsiteY7" fmla="*/ 2336800 h 2540000"/>
              <a:gd name="connisteX8" fmla="*/ 0 w 10972800"/>
              <a:gd name="connsiteY8" fmla="*/ 203200 h 2540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10972800" h="2540000">
                <a:moveTo>
                  <a:pt x="0" y="203200"/>
                </a:moveTo>
                <a:cubicBezTo>
                  <a:pt x="0" y="90976"/>
                  <a:pt x="90976" y="0"/>
                  <a:pt x="203200" y="0"/>
                </a:cubicBezTo>
                <a:lnTo>
                  <a:pt x="10769600" y="0"/>
                </a:lnTo>
                <a:cubicBezTo>
                  <a:pt x="10881824" y="0"/>
                  <a:pt x="10972800" y="90976"/>
                  <a:pt x="10972800" y="203200"/>
                </a:cubicBezTo>
                <a:lnTo>
                  <a:pt x="10972800" y="2336800"/>
                </a:lnTo>
                <a:cubicBezTo>
                  <a:pt x="10972800" y="2449024"/>
                  <a:pt x="10881824" y="2540000"/>
                  <a:pt x="10769600" y="2540000"/>
                </a:cubicBezTo>
                <a:lnTo>
                  <a:pt x="203200" y="2540000"/>
                </a:lnTo>
                <a:cubicBezTo>
                  <a:pt x="90976" y="2540000"/>
                  <a:pt x="0" y="2449024"/>
                  <a:pt x="0" y="2336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装饰  2"/>
          <p:cNvSpPr>
            <a:spLocks noGrp="1"/>
          </p:cNvSpPr>
          <p:nvPr>
            <p:ph type="body" idx="16393" hasCustomPrompt="1"/>
            <p:custDataLst>
              <p:tags r:id="rId6"/>
            </p:custDataLst>
          </p:nvPr>
        </p:nvSpPr>
        <p:spPr>
          <a:xfrm>
            <a:off x="609600" y="15240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4" name="文本占位符 13"/>
          <p:cNvSpPr>
            <a:spLocks noGrp="1"/>
          </p:cNvSpPr>
          <p:nvPr>
            <p:ph type="body" idx="16386" hasCustomPrompt="1"/>
            <p:custDataLst>
              <p:tags r:id="rId7"/>
            </p:custDataLst>
          </p:nvPr>
        </p:nvSpPr>
        <p:spPr>
          <a:xfrm>
            <a:off x="762000" y="15240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762000" y="20320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4" hasCustomPrompt="1"/>
            <p:custDataLst>
              <p:tags r:id="rId9"/>
            </p:custDataLst>
          </p:nvPr>
        </p:nvSpPr>
        <p:spPr>
          <a:xfrm>
            <a:off x="4470400" y="15240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文本占位符 16"/>
          <p:cNvSpPr>
            <a:spLocks noGrp="1"/>
          </p:cNvSpPr>
          <p:nvPr>
            <p:ph type="body" idx="16388" hasCustomPrompt="1"/>
            <p:custDataLst>
              <p:tags r:id="rId10"/>
            </p:custDataLst>
          </p:nvPr>
        </p:nvSpPr>
        <p:spPr>
          <a:xfrm>
            <a:off x="4622800" y="15240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8" name="文本占位符 17"/>
          <p:cNvSpPr>
            <a:spLocks noGrp="1"/>
          </p:cNvSpPr>
          <p:nvPr>
            <p:ph type="body" idx="16389" hasCustomPrompt="1"/>
            <p:custDataLst>
              <p:tags r:id="rId11"/>
            </p:custDataLst>
          </p:nvPr>
        </p:nvSpPr>
        <p:spPr>
          <a:xfrm>
            <a:off x="4622800" y="20320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9" name="装饰  8"/>
          <p:cNvSpPr>
            <a:spLocks noGrp="1"/>
          </p:cNvSpPr>
          <p:nvPr>
            <p:ph type="body" idx="16395" hasCustomPrompt="1"/>
            <p:custDataLst>
              <p:tags r:id="rId12"/>
            </p:custDataLst>
          </p:nvPr>
        </p:nvSpPr>
        <p:spPr>
          <a:xfrm>
            <a:off x="8331200" y="15240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0" name="文本占位符 19"/>
          <p:cNvSpPr>
            <a:spLocks noGrp="1"/>
          </p:cNvSpPr>
          <p:nvPr>
            <p:ph type="body" idx="16390" hasCustomPrompt="1"/>
            <p:custDataLst>
              <p:tags r:id="rId13"/>
            </p:custDataLst>
          </p:nvPr>
        </p:nvSpPr>
        <p:spPr>
          <a:xfrm>
            <a:off x="8483600" y="15240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21" name="文本占位符 20"/>
          <p:cNvSpPr>
            <a:spLocks noGrp="1"/>
          </p:cNvSpPr>
          <p:nvPr>
            <p:ph type="body" idx="16391" hasCustomPrompt="1"/>
            <p:custDataLst>
              <p:tags r:id="rId14"/>
            </p:custDataLst>
          </p:nvPr>
        </p:nvSpPr>
        <p:spPr>
          <a:xfrm>
            <a:off x="8483600" y="20320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正文页-62_24">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3429000" cy="12192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内容占位符 11"/>
          <p:cNvSpPr>
            <a:spLocks noGrp="1"/>
          </p:cNvSpPr>
          <p:nvPr>
            <p:ph idx="16392" hasCustomPrompt="1"/>
            <p:custDataLst>
              <p:tags r:id="rId5"/>
            </p:custDataLst>
          </p:nvPr>
        </p:nvSpPr>
        <p:spPr>
          <a:xfrm>
            <a:off x="609600" y="3403600"/>
            <a:ext cx="10972800" cy="2844800"/>
          </a:xfrm>
          <a:custGeom>
            <a:avLst/>
            <a:gdLst>
              <a:gd name="connisteX0" fmla="*/ 0 w 10972800"/>
              <a:gd name="connsiteY0" fmla="*/ 203200 h 2844800"/>
              <a:gd name="connisteX1" fmla="*/ 203200 w 10972800"/>
              <a:gd name="connsiteY1" fmla="*/ 0 h 2844800"/>
              <a:gd name="connisteX2" fmla="*/ 10769600 w 10972800"/>
              <a:gd name="connsiteY2" fmla="*/ 0 h 2844800"/>
              <a:gd name="connisteX3" fmla="*/ 10972800 w 10972800"/>
              <a:gd name="connsiteY3" fmla="*/ 203200 h 2844800"/>
              <a:gd name="connisteX4" fmla="*/ 10972800 w 10972800"/>
              <a:gd name="connsiteY4" fmla="*/ 2641600 h 2844800"/>
              <a:gd name="connisteX5" fmla="*/ 10769600 w 10972800"/>
              <a:gd name="connsiteY5" fmla="*/ 2844800 h 2844800"/>
              <a:gd name="connisteX6" fmla="*/ 203200 w 10972800"/>
              <a:gd name="connsiteY6" fmla="*/ 2844800 h 2844800"/>
              <a:gd name="connisteX7" fmla="*/ 0 w 10972800"/>
              <a:gd name="connsiteY7" fmla="*/ 2641600 h 2844800"/>
              <a:gd name="connisteX8" fmla="*/ 0 w 10972800"/>
              <a:gd name="connsiteY8" fmla="*/ 203200 h 2844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10972800" h="2844800">
                <a:moveTo>
                  <a:pt x="0" y="203200"/>
                </a:moveTo>
                <a:cubicBezTo>
                  <a:pt x="0" y="90976"/>
                  <a:pt x="90976" y="0"/>
                  <a:pt x="203200" y="0"/>
                </a:cubicBezTo>
                <a:lnTo>
                  <a:pt x="10769600" y="0"/>
                </a:lnTo>
                <a:cubicBezTo>
                  <a:pt x="10881824" y="0"/>
                  <a:pt x="10972800" y="90976"/>
                  <a:pt x="10972800" y="203200"/>
                </a:cubicBezTo>
                <a:lnTo>
                  <a:pt x="10972800" y="2641600"/>
                </a:lnTo>
                <a:cubicBezTo>
                  <a:pt x="10972800" y="2753824"/>
                  <a:pt x="10881824" y="2844800"/>
                  <a:pt x="10769600" y="2844800"/>
                </a:cubicBezTo>
                <a:lnTo>
                  <a:pt x="203200" y="2844800"/>
                </a:lnTo>
                <a:cubicBezTo>
                  <a:pt x="90976" y="2844800"/>
                  <a:pt x="0" y="2753824"/>
                  <a:pt x="0" y="2641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装饰  2"/>
          <p:cNvSpPr>
            <a:spLocks noGrp="1"/>
          </p:cNvSpPr>
          <p:nvPr>
            <p:ph type="body" idx="16393" hasCustomPrompt="1"/>
            <p:custDataLst>
              <p:tags r:id="rId6"/>
            </p:custDataLst>
          </p:nvPr>
        </p:nvSpPr>
        <p:spPr>
          <a:xfrm>
            <a:off x="4648200" y="609600"/>
            <a:ext cx="50800" cy="2336800"/>
          </a:xfrm>
          <a:custGeom>
            <a:avLst/>
            <a:gdLst>
              <a:gd name="connisteX0" fmla="*/ 0 w 50800"/>
              <a:gd name="connsiteY0" fmla="*/ 25400 h 2336800"/>
              <a:gd name="connisteX1" fmla="*/ 25400 w 50800"/>
              <a:gd name="connsiteY1" fmla="*/ 0 h 2336800"/>
              <a:gd name="connisteX2" fmla="*/ 25400 w 50800"/>
              <a:gd name="connsiteY2" fmla="*/ 0 h 2336800"/>
              <a:gd name="connisteX3" fmla="*/ 50800 w 50800"/>
              <a:gd name="connsiteY3" fmla="*/ 25400 h 2336800"/>
              <a:gd name="connisteX4" fmla="*/ 50800 w 50800"/>
              <a:gd name="connsiteY4" fmla="*/ 2311400 h 2336800"/>
              <a:gd name="connisteX5" fmla="*/ 25400 w 50800"/>
              <a:gd name="connsiteY5" fmla="*/ 2336800 h 2336800"/>
              <a:gd name="connisteX6" fmla="*/ 25400 w 50800"/>
              <a:gd name="connsiteY6" fmla="*/ 2336800 h 2336800"/>
              <a:gd name="connisteX7" fmla="*/ 0 w 50800"/>
              <a:gd name="connsiteY7" fmla="*/ 2311400 h 2336800"/>
              <a:gd name="connisteX8" fmla="*/ 0 w 50800"/>
              <a:gd name="connsiteY8" fmla="*/ 254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2336800">
                <a:moveTo>
                  <a:pt x="0" y="25400"/>
                </a:moveTo>
                <a:cubicBezTo>
                  <a:pt x="0" y="11372"/>
                  <a:pt x="11372" y="0"/>
                  <a:pt x="25400" y="0"/>
                </a:cubicBezTo>
                <a:lnTo>
                  <a:pt x="25400" y="0"/>
                </a:lnTo>
                <a:cubicBezTo>
                  <a:pt x="39428" y="0"/>
                  <a:pt x="50800" y="11372"/>
                  <a:pt x="50800" y="25400"/>
                </a:cubicBezTo>
                <a:lnTo>
                  <a:pt x="50800" y="2311400"/>
                </a:lnTo>
                <a:cubicBezTo>
                  <a:pt x="50800" y="2325428"/>
                  <a:pt x="39428" y="2336800"/>
                  <a:pt x="25400" y="2336800"/>
                </a:cubicBezTo>
                <a:lnTo>
                  <a:pt x="25400" y="2336800"/>
                </a:lnTo>
                <a:cubicBezTo>
                  <a:pt x="11372" y="2336800"/>
                  <a:pt x="0" y="2325428"/>
                  <a:pt x="0" y="23114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4" name="文本占位符 13"/>
          <p:cNvSpPr>
            <a:spLocks noGrp="1"/>
          </p:cNvSpPr>
          <p:nvPr>
            <p:ph type="body" idx="16386" hasCustomPrompt="1"/>
            <p:custDataLst>
              <p:tags r:id="rId7"/>
            </p:custDataLst>
          </p:nvPr>
        </p:nvSpPr>
        <p:spPr>
          <a:xfrm>
            <a:off x="4800600" y="609600"/>
            <a:ext cx="1752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项标题</a:t>
            </a:r>
          </a:p>
        </p:txBody>
      </p:sp>
      <p:sp>
        <p:nvSpPr>
          <p:cNvPr id="15" name="文本占位符 14"/>
          <p:cNvSpPr>
            <a:spLocks noGrp="1"/>
          </p:cNvSpPr>
          <p:nvPr>
            <p:ph type="body" idx="16387" hasCustomPrompt="1"/>
            <p:custDataLst>
              <p:tags r:id="rId8"/>
            </p:custDataLst>
          </p:nvPr>
        </p:nvSpPr>
        <p:spPr>
          <a:xfrm>
            <a:off x="4800600" y="1117600"/>
            <a:ext cx="1752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4" hasCustomPrompt="1"/>
            <p:custDataLst>
              <p:tags r:id="rId9"/>
            </p:custDataLst>
          </p:nvPr>
        </p:nvSpPr>
        <p:spPr>
          <a:xfrm>
            <a:off x="7162800" y="609600"/>
            <a:ext cx="50800" cy="2336800"/>
          </a:xfrm>
          <a:custGeom>
            <a:avLst/>
            <a:gdLst>
              <a:gd name="connisteX0" fmla="*/ 0 w 50800"/>
              <a:gd name="connsiteY0" fmla="*/ 25400 h 2336800"/>
              <a:gd name="connisteX1" fmla="*/ 25400 w 50800"/>
              <a:gd name="connsiteY1" fmla="*/ 0 h 2336800"/>
              <a:gd name="connisteX2" fmla="*/ 25400 w 50800"/>
              <a:gd name="connsiteY2" fmla="*/ 0 h 2336800"/>
              <a:gd name="connisteX3" fmla="*/ 50800 w 50800"/>
              <a:gd name="connsiteY3" fmla="*/ 25400 h 2336800"/>
              <a:gd name="connisteX4" fmla="*/ 50800 w 50800"/>
              <a:gd name="connsiteY4" fmla="*/ 2311400 h 2336800"/>
              <a:gd name="connisteX5" fmla="*/ 25400 w 50800"/>
              <a:gd name="connsiteY5" fmla="*/ 2336800 h 2336800"/>
              <a:gd name="connisteX6" fmla="*/ 25400 w 50800"/>
              <a:gd name="connsiteY6" fmla="*/ 2336800 h 2336800"/>
              <a:gd name="connisteX7" fmla="*/ 0 w 50800"/>
              <a:gd name="connsiteY7" fmla="*/ 2311400 h 2336800"/>
              <a:gd name="connisteX8" fmla="*/ 0 w 50800"/>
              <a:gd name="connsiteY8" fmla="*/ 254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2336800">
                <a:moveTo>
                  <a:pt x="0" y="25400"/>
                </a:moveTo>
                <a:cubicBezTo>
                  <a:pt x="0" y="11372"/>
                  <a:pt x="11372" y="0"/>
                  <a:pt x="25400" y="0"/>
                </a:cubicBezTo>
                <a:lnTo>
                  <a:pt x="25400" y="0"/>
                </a:lnTo>
                <a:cubicBezTo>
                  <a:pt x="39428" y="0"/>
                  <a:pt x="50800" y="11372"/>
                  <a:pt x="50800" y="25400"/>
                </a:cubicBezTo>
                <a:lnTo>
                  <a:pt x="50800" y="2311400"/>
                </a:lnTo>
                <a:cubicBezTo>
                  <a:pt x="50800" y="2325428"/>
                  <a:pt x="39428" y="2336800"/>
                  <a:pt x="25400" y="2336800"/>
                </a:cubicBezTo>
                <a:lnTo>
                  <a:pt x="25400" y="2336800"/>
                </a:lnTo>
                <a:cubicBezTo>
                  <a:pt x="11372" y="2336800"/>
                  <a:pt x="0" y="2325428"/>
                  <a:pt x="0" y="23114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文本占位符 16"/>
          <p:cNvSpPr>
            <a:spLocks noGrp="1"/>
          </p:cNvSpPr>
          <p:nvPr>
            <p:ph type="body" idx="16388" hasCustomPrompt="1"/>
            <p:custDataLst>
              <p:tags r:id="rId10"/>
            </p:custDataLst>
          </p:nvPr>
        </p:nvSpPr>
        <p:spPr>
          <a:xfrm>
            <a:off x="7315200" y="609600"/>
            <a:ext cx="1752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项标题</a:t>
            </a:r>
          </a:p>
        </p:txBody>
      </p:sp>
      <p:sp>
        <p:nvSpPr>
          <p:cNvPr id="18" name="文本占位符 17"/>
          <p:cNvSpPr>
            <a:spLocks noGrp="1"/>
          </p:cNvSpPr>
          <p:nvPr>
            <p:ph type="body" idx="16389" hasCustomPrompt="1"/>
            <p:custDataLst>
              <p:tags r:id="rId11"/>
            </p:custDataLst>
          </p:nvPr>
        </p:nvSpPr>
        <p:spPr>
          <a:xfrm>
            <a:off x="7315200" y="1117600"/>
            <a:ext cx="1752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9" name="装饰  8"/>
          <p:cNvSpPr>
            <a:spLocks noGrp="1"/>
          </p:cNvSpPr>
          <p:nvPr>
            <p:ph type="body" idx="16395" hasCustomPrompt="1"/>
            <p:custDataLst>
              <p:tags r:id="rId12"/>
            </p:custDataLst>
          </p:nvPr>
        </p:nvSpPr>
        <p:spPr>
          <a:xfrm>
            <a:off x="9677400" y="609600"/>
            <a:ext cx="50800" cy="2336800"/>
          </a:xfrm>
          <a:custGeom>
            <a:avLst/>
            <a:gdLst>
              <a:gd name="connisteX0" fmla="*/ 0 w 50800"/>
              <a:gd name="connsiteY0" fmla="*/ 25400 h 2336800"/>
              <a:gd name="connisteX1" fmla="*/ 25400 w 50800"/>
              <a:gd name="connsiteY1" fmla="*/ 0 h 2336800"/>
              <a:gd name="connisteX2" fmla="*/ 25400 w 50800"/>
              <a:gd name="connsiteY2" fmla="*/ 0 h 2336800"/>
              <a:gd name="connisteX3" fmla="*/ 50800 w 50800"/>
              <a:gd name="connsiteY3" fmla="*/ 25400 h 2336800"/>
              <a:gd name="connisteX4" fmla="*/ 50800 w 50800"/>
              <a:gd name="connsiteY4" fmla="*/ 2311400 h 2336800"/>
              <a:gd name="connisteX5" fmla="*/ 25400 w 50800"/>
              <a:gd name="connsiteY5" fmla="*/ 2336800 h 2336800"/>
              <a:gd name="connisteX6" fmla="*/ 25400 w 50800"/>
              <a:gd name="connsiteY6" fmla="*/ 2336800 h 2336800"/>
              <a:gd name="connisteX7" fmla="*/ 0 w 50800"/>
              <a:gd name="connsiteY7" fmla="*/ 2311400 h 2336800"/>
              <a:gd name="connisteX8" fmla="*/ 0 w 50800"/>
              <a:gd name="connsiteY8" fmla="*/ 254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2336800">
                <a:moveTo>
                  <a:pt x="0" y="25400"/>
                </a:moveTo>
                <a:cubicBezTo>
                  <a:pt x="0" y="11372"/>
                  <a:pt x="11372" y="0"/>
                  <a:pt x="25400" y="0"/>
                </a:cubicBezTo>
                <a:lnTo>
                  <a:pt x="25400" y="0"/>
                </a:lnTo>
                <a:cubicBezTo>
                  <a:pt x="39428" y="0"/>
                  <a:pt x="50800" y="11372"/>
                  <a:pt x="50800" y="25400"/>
                </a:cubicBezTo>
                <a:lnTo>
                  <a:pt x="50800" y="2311400"/>
                </a:lnTo>
                <a:cubicBezTo>
                  <a:pt x="50800" y="2325428"/>
                  <a:pt x="39428" y="2336800"/>
                  <a:pt x="25400" y="2336800"/>
                </a:cubicBezTo>
                <a:lnTo>
                  <a:pt x="25400" y="2336800"/>
                </a:lnTo>
                <a:cubicBezTo>
                  <a:pt x="11372" y="2336800"/>
                  <a:pt x="0" y="2325428"/>
                  <a:pt x="0" y="23114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0" name="文本占位符 19"/>
          <p:cNvSpPr>
            <a:spLocks noGrp="1"/>
          </p:cNvSpPr>
          <p:nvPr>
            <p:ph type="body" idx="16390" hasCustomPrompt="1"/>
            <p:custDataLst>
              <p:tags r:id="rId13"/>
            </p:custDataLst>
          </p:nvPr>
        </p:nvSpPr>
        <p:spPr>
          <a:xfrm>
            <a:off x="9829800" y="609600"/>
            <a:ext cx="1752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项标题</a:t>
            </a:r>
          </a:p>
        </p:txBody>
      </p:sp>
      <p:sp>
        <p:nvSpPr>
          <p:cNvPr id="21" name="文本占位符 20"/>
          <p:cNvSpPr>
            <a:spLocks noGrp="1"/>
          </p:cNvSpPr>
          <p:nvPr>
            <p:ph type="body" idx="16391" hasCustomPrompt="1"/>
            <p:custDataLst>
              <p:tags r:id="rId14"/>
            </p:custDataLst>
          </p:nvPr>
        </p:nvSpPr>
        <p:spPr>
          <a:xfrm>
            <a:off x="9829800" y="1117600"/>
            <a:ext cx="1752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正文页-26_8">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装饰  1"/>
          <p:cNvSpPr>
            <a:spLocks noGrp="1"/>
          </p:cNvSpPr>
          <p:nvPr>
            <p:ph type="body" idx="16390" hasCustomPrompt="1"/>
            <p:custDataLst>
              <p:tags r:id="rId5"/>
            </p:custDataLst>
          </p:nvPr>
        </p:nvSpPr>
        <p:spPr>
          <a:xfrm>
            <a:off x="609600" y="1524000"/>
            <a:ext cx="5384800" cy="2209800"/>
          </a:xfrm>
          <a:custGeom>
            <a:avLst/>
            <a:gdLst>
              <a:gd name="connisteX0" fmla="*/ 0 w 5384800"/>
              <a:gd name="connsiteY0" fmla="*/ 203200 h 2209800"/>
              <a:gd name="connisteX1" fmla="*/ 203200 w 5384800"/>
              <a:gd name="connsiteY1" fmla="*/ 0 h 2209800"/>
              <a:gd name="connisteX2" fmla="*/ 5384800 w 5384800"/>
              <a:gd name="connsiteY2" fmla="*/ 0 h 2209800"/>
              <a:gd name="connisteX3" fmla="*/ 5384800 w 5384800"/>
              <a:gd name="connsiteY3" fmla="*/ 2209800 h 2209800"/>
              <a:gd name="connisteX4" fmla="*/ 203200 w 5384800"/>
              <a:gd name="connsiteY4" fmla="*/ 2209800 h 2209800"/>
              <a:gd name="connisteX5" fmla="*/ 0 w 5384800"/>
              <a:gd name="connsiteY5" fmla="*/ 2006600 h 2209800"/>
              <a:gd name="connisteX6" fmla="*/ 0 w 5384800"/>
              <a:gd name="connsiteY6"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84800" h="2209800">
                <a:moveTo>
                  <a:pt x="0" y="203200"/>
                </a:moveTo>
                <a:cubicBezTo>
                  <a:pt x="0" y="90976"/>
                  <a:pt x="90976" y="0"/>
                  <a:pt x="203200" y="0"/>
                </a:cubicBezTo>
                <a:lnTo>
                  <a:pt x="5384800" y="0"/>
                </a:lnTo>
                <a:lnTo>
                  <a:pt x="5384800" y="2209800"/>
                </a:lnTo>
                <a:lnTo>
                  <a:pt x="203200" y="2209800"/>
                </a:lnTo>
                <a:cubicBezTo>
                  <a:pt x="90976" y="2209800"/>
                  <a:pt x="0" y="2118824"/>
                  <a:pt x="0" y="20066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图片占位符 12"/>
          <p:cNvSpPr>
            <a:spLocks noGrp="1"/>
          </p:cNvSpPr>
          <p:nvPr>
            <p:ph type="pic" idx="16391" hasCustomPrompt="1"/>
            <p:custDataLst>
              <p:tags r:id="rId6"/>
            </p:custDataLst>
          </p:nvPr>
        </p:nvSpPr>
        <p:spPr>
          <a:xfrm>
            <a:off x="5994400" y="1524000"/>
            <a:ext cx="5588000" cy="2209800"/>
          </a:xfrm>
          <a:custGeom>
            <a:avLst/>
            <a:gdLst>
              <a:gd name="connisteX0" fmla="*/ 0 w 5588000"/>
              <a:gd name="connsiteY0" fmla="*/ 0 h 2209800"/>
              <a:gd name="connisteX1" fmla="*/ 5384800 w 5588000"/>
              <a:gd name="connsiteY1" fmla="*/ 0 h 2209800"/>
              <a:gd name="connisteX2" fmla="*/ 5588000 w 5588000"/>
              <a:gd name="connsiteY2" fmla="*/ 203200 h 2209800"/>
              <a:gd name="connisteX3" fmla="*/ 5588000 w 5588000"/>
              <a:gd name="connsiteY3" fmla="*/ 2006600 h 2209800"/>
              <a:gd name="connisteX4" fmla="*/ 5384800 w 5588000"/>
              <a:gd name="connsiteY4" fmla="*/ 2209800 h 2209800"/>
              <a:gd name="connisteX5" fmla="*/ 0 w 5588000"/>
              <a:gd name="connsiteY5" fmla="*/ 2209800 h 2209800"/>
              <a:gd name="connisteX6" fmla="*/ 0 w 5588000"/>
              <a:gd name="connsiteY6" fmla="*/ 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588000" h="2209800">
                <a:moveTo>
                  <a:pt x="0" y="0"/>
                </a:moveTo>
                <a:lnTo>
                  <a:pt x="5384800" y="0"/>
                </a:lnTo>
                <a:cubicBezTo>
                  <a:pt x="5497024" y="0"/>
                  <a:pt x="5588000" y="90976"/>
                  <a:pt x="5588000" y="203200"/>
                </a:cubicBezTo>
                <a:lnTo>
                  <a:pt x="5588000" y="2006600"/>
                </a:lnTo>
                <a:cubicBezTo>
                  <a:pt x="5588000" y="2118824"/>
                  <a:pt x="5497024" y="2209800"/>
                  <a:pt x="5384800" y="2209800"/>
                </a:cubicBezTo>
                <a:lnTo>
                  <a:pt x="0" y="2209800"/>
                </a:lnTo>
                <a:lnTo>
                  <a:pt x="0" y="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4" name="文本占位符 13"/>
          <p:cNvSpPr>
            <a:spLocks noGrp="1"/>
          </p:cNvSpPr>
          <p:nvPr>
            <p:ph type="body" idx="16386" hasCustomPrompt="1"/>
            <p:custDataLst>
              <p:tags r:id="rId7"/>
            </p:custDataLst>
          </p:nvPr>
        </p:nvSpPr>
        <p:spPr>
          <a:xfrm>
            <a:off x="914400" y="2044700"/>
            <a:ext cx="4775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914400" y="2603500"/>
            <a:ext cx="4775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2" hasCustomPrompt="1"/>
            <p:custDataLst>
              <p:tags r:id="rId9"/>
            </p:custDataLst>
          </p:nvPr>
        </p:nvSpPr>
        <p:spPr>
          <a:xfrm>
            <a:off x="6197600" y="4038600"/>
            <a:ext cx="5384800" cy="2209800"/>
          </a:xfrm>
          <a:custGeom>
            <a:avLst/>
            <a:gdLst>
              <a:gd name="connisteX0" fmla="*/ 0 w 5384800"/>
              <a:gd name="connsiteY0" fmla="*/ 0 h 2209800"/>
              <a:gd name="connisteX1" fmla="*/ 5181600 w 5384800"/>
              <a:gd name="connsiteY1" fmla="*/ 0 h 2209800"/>
              <a:gd name="connisteX2" fmla="*/ 5384800 w 5384800"/>
              <a:gd name="connsiteY2" fmla="*/ 203200 h 2209800"/>
              <a:gd name="connisteX3" fmla="*/ 5384800 w 5384800"/>
              <a:gd name="connsiteY3" fmla="*/ 2006600 h 2209800"/>
              <a:gd name="connisteX4" fmla="*/ 5181600 w 5384800"/>
              <a:gd name="connsiteY4" fmla="*/ 2209800 h 2209800"/>
              <a:gd name="connisteX5" fmla="*/ 0 w 5384800"/>
              <a:gd name="connsiteY5" fmla="*/ 2209800 h 2209800"/>
              <a:gd name="connisteX6" fmla="*/ 0 w 5384800"/>
              <a:gd name="connsiteY6" fmla="*/ 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84800" h="2209800">
                <a:moveTo>
                  <a:pt x="0" y="0"/>
                </a:moveTo>
                <a:lnTo>
                  <a:pt x="5181600" y="0"/>
                </a:lnTo>
                <a:cubicBezTo>
                  <a:pt x="5293824" y="0"/>
                  <a:pt x="5384800" y="90976"/>
                  <a:pt x="5384800" y="203200"/>
                </a:cubicBezTo>
                <a:lnTo>
                  <a:pt x="5384800" y="2006600"/>
                </a:lnTo>
                <a:cubicBezTo>
                  <a:pt x="5384800" y="2118824"/>
                  <a:pt x="5293824" y="2209800"/>
                  <a:pt x="5181600" y="2209800"/>
                </a:cubicBezTo>
                <a:lnTo>
                  <a:pt x="0" y="2209800"/>
                </a:ln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图片占位符 16"/>
          <p:cNvSpPr>
            <a:spLocks noGrp="1"/>
          </p:cNvSpPr>
          <p:nvPr>
            <p:ph type="pic" idx="16393" hasCustomPrompt="1"/>
            <p:custDataLst>
              <p:tags r:id="rId10"/>
            </p:custDataLst>
          </p:nvPr>
        </p:nvSpPr>
        <p:spPr>
          <a:xfrm>
            <a:off x="609600" y="4038600"/>
            <a:ext cx="5588000" cy="2209800"/>
          </a:xfrm>
          <a:custGeom>
            <a:avLst/>
            <a:gdLst>
              <a:gd name="connisteX0" fmla="*/ 0 w 5588000"/>
              <a:gd name="connsiteY0" fmla="*/ 203200 h 2209800"/>
              <a:gd name="connisteX1" fmla="*/ 203200 w 5588000"/>
              <a:gd name="connsiteY1" fmla="*/ 0 h 2209800"/>
              <a:gd name="connisteX2" fmla="*/ 5588000 w 5588000"/>
              <a:gd name="connsiteY2" fmla="*/ 0 h 2209800"/>
              <a:gd name="connisteX3" fmla="*/ 5588000 w 5588000"/>
              <a:gd name="connsiteY3" fmla="*/ 2209800 h 2209800"/>
              <a:gd name="connisteX4" fmla="*/ 203200 w 5588000"/>
              <a:gd name="connsiteY4" fmla="*/ 2209800 h 2209800"/>
              <a:gd name="connisteX5" fmla="*/ 0 w 5588000"/>
              <a:gd name="connsiteY5" fmla="*/ 2006600 h 2209800"/>
              <a:gd name="connisteX6" fmla="*/ 0 w 5588000"/>
              <a:gd name="connsiteY6"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588000" h="2209800">
                <a:moveTo>
                  <a:pt x="0" y="203200"/>
                </a:moveTo>
                <a:cubicBezTo>
                  <a:pt x="0" y="90976"/>
                  <a:pt x="90976" y="0"/>
                  <a:pt x="203200" y="0"/>
                </a:cubicBezTo>
                <a:lnTo>
                  <a:pt x="5588000" y="0"/>
                </a:lnTo>
                <a:lnTo>
                  <a:pt x="5588000" y="2209800"/>
                </a:lnTo>
                <a:lnTo>
                  <a:pt x="203200" y="2209800"/>
                </a:lnTo>
                <a:cubicBezTo>
                  <a:pt x="90976" y="2209800"/>
                  <a:pt x="0" y="2118824"/>
                  <a:pt x="0" y="2006600"/>
                </a:cubicBez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8" name="文本占位符 17"/>
          <p:cNvSpPr>
            <a:spLocks noGrp="1"/>
          </p:cNvSpPr>
          <p:nvPr>
            <p:ph type="body" idx="16388" hasCustomPrompt="1"/>
            <p:custDataLst>
              <p:tags r:id="rId11"/>
            </p:custDataLst>
          </p:nvPr>
        </p:nvSpPr>
        <p:spPr>
          <a:xfrm>
            <a:off x="6502400" y="4559300"/>
            <a:ext cx="4775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9" name="文本占位符 18"/>
          <p:cNvSpPr>
            <a:spLocks noGrp="1"/>
          </p:cNvSpPr>
          <p:nvPr>
            <p:ph type="body" idx="16389" hasCustomPrompt="1"/>
            <p:custDataLst>
              <p:tags r:id="rId12"/>
            </p:custDataLst>
          </p:nvPr>
        </p:nvSpPr>
        <p:spPr>
          <a:xfrm>
            <a:off x="6502400" y="5118100"/>
            <a:ext cx="4775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正文页-35_10">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文本占位符 11"/>
          <p:cNvSpPr>
            <a:spLocks noGrp="1"/>
          </p:cNvSpPr>
          <p:nvPr>
            <p:ph type="body" idx="16388" hasCustomPrompt="1"/>
            <p:custDataLst>
              <p:tags r:id="rId5"/>
            </p:custDataLst>
          </p:nvPr>
        </p:nvSpPr>
        <p:spPr>
          <a:xfrm>
            <a:off x="622300" y="2057400"/>
            <a:ext cx="1498600" cy="1270000"/>
          </a:xfrm>
          <a:noFill/>
        </p:spPr>
        <p:txBody>
          <a:bodyPr wrap="none" lIns="0" tIns="0" rIns="0" bIns="0" anchor="ctr">
            <a:noAutofit/>
          </a:bodyPr>
          <a:lstStyle>
            <a:lvl1pPr marL="0" indent="0" algn="ctr">
              <a:lnSpc>
                <a:spcPct val="109000"/>
              </a:lnSpc>
              <a:spcBef>
                <a:spcPct val="0"/>
              </a:spcBef>
              <a:spcAft>
                <a:spcPct val="0"/>
              </a:spcAft>
              <a:buNone/>
              <a:defRPr sz="10000" b="0" spc="0">
                <a:solidFill>
                  <a:schemeClr val="accent1"/>
                </a:solidFill>
              </a:defRPr>
            </a:lvl1pPr>
          </a:lstStyle>
          <a:p>
            <a:pPr lvl="0"/>
            <a:r>
              <a:rPr lang="zh-CN" altLang="en-US"/>
              <a:t>01</a:t>
            </a:r>
          </a:p>
        </p:txBody>
      </p:sp>
      <p:sp>
        <p:nvSpPr>
          <p:cNvPr id="13" name="文本占位符 12"/>
          <p:cNvSpPr>
            <a:spLocks noGrp="1"/>
          </p:cNvSpPr>
          <p:nvPr>
            <p:ph type="body" idx="16386" hasCustomPrompt="1"/>
            <p:custDataLst>
              <p:tags r:id="rId6"/>
            </p:custDataLst>
          </p:nvPr>
        </p:nvSpPr>
        <p:spPr>
          <a:xfrm>
            <a:off x="2387600" y="1803400"/>
            <a:ext cx="919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4" name="文本占位符 13"/>
          <p:cNvSpPr>
            <a:spLocks noGrp="1"/>
          </p:cNvSpPr>
          <p:nvPr>
            <p:ph type="body" idx="16387" hasCustomPrompt="1"/>
            <p:custDataLst>
              <p:tags r:id="rId7"/>
            </p:custDataLst>
          </p:nvPr>
        </p:nvSpPr>
        <p:spPr>
          <a:xfrm>
            <a:off x="2387600" y="2362200"/>
            <a:ext cx="919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5" name="文本占位符 14"/>
          <p:cNvSpPr>
            <a:spLocks noGrp="1"/>
          </p:cNvSpPr>
          <p:nvPr>
            <p:ph type="body" idx="16391" hasCustomPrompt="1"/>
            <p:custDataLst>
              <p:tags r:id="rId8"/>
            </p:custDataLst>
          </p:nvPr>
        </p:nvSpPr>
        <p:spPr>
          <a:xfrm>
            <a:off x="622300" y="4445000"/>
            <a:ext cx="1498600" cy="1270000"/>
          </a:xfrm>
          <a:noFill/>
        </p:spPr>
        <p:txBody>
          <a:bodyPr wrap="none" lIns="0" tIns="0" rIns="0" bIns="0" anchor="ctr">
            <a:noAutofit/>
          </a:bodyPr>
          <a:lstStyle>
            <a:lvl1pPr marL="0" indent="0" algn="ctr">
              <a:lnSpc>
                <a:spcPct val="109000"/>
              </a:lnSpc>
              <a:spcBef>
                <a:spcPct val="0"/>
              </a:spcBef>
              <a:spcAft>
                <a:spcPct val="0"/>
              </a:spcAft>
              <a:buNone/>
              <a:defRPr sz="10000" b="0" spc="0">
                <a:solidFill>
                  <a:schemeClr val="accent1"/>
                </a:solidFill>
              </a:defRPr>
            </a:lvl1pPr>
          </a:lstStyle>
          <a:p>
            <a:pPr lvl="0"/>
            <a:r>
              <a:rPr lang="zh-CN" altLang="en-US"/>
              <a:t>02</a:t>
            </a:r>
          </a:p>
        </p:txBody>
      </p:sp>
      <p:sp>
        <p:nvSpPr>
          <p:cNvPr id="16" name="文本占位符 15"/>
          <p:cNvSpPr>
            <a:spLocks noGrp="1"/>
          </p:cNvSpPr>
          <p:nvPr>
            <p:ph type="body" idx="16389" hasCustomPrompt="1"/>
            <p:custDataLst>
              <p:tags r:id="rId9"/>
            </p:custDataLst>
          </p:nvPr>
        </p:nvSpPr>
        <p:spPr>
          <a:xfrm>
            <a:off x="2387600" y="4191000"/>
            <a:ext cx="919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7" name="文本占位符 16"/>
          <p:cNvSpPr>
            <a:spLocks noGrp="1"/>
          </p:cNvSpPr>
          <p:nvPr>
            <p:ph type="body" idx="16390" hasCustomPrompt="1"/>
            <p:custDataLst>
              <p:tags r:id="rId10"/>
            </p:custDataLst>
          </p:nvPr>
        </p:nvSpPr>
        <p:spPr>
          <a:xfrm>
            <a:off x="2387600" y="4749800"/>
            <a:ext cx="919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正文页-53_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装饰  1"/>
          <p:cNvSpPr>
            <a:spLocks noGrp="1"/>
          </p:cNvSpPr>
          <p:nvPr>
            <p:ph type="body" idx="16390" hasCustomPrompt="1"/>
            <p:custDataLst>
              <p:tags r:id="rId5"/>
            </p:custDataLst>
          </p:nvPr>
        </p:nvSpPr>
        <p:spPr>
          <a:xfrm>
            <a:off x="609600" y="3556000"/>
            <a:ext cx="5334000" cy="2692400"/>
          </a:xfrm>
          <a:custGeom>
            <a:avLst/>
            <a:gdLst>
              <a:gd name="connisteX0" fmla="*/ 0 w 5334000"/>
              <a:gd name="connsiteY0" fmla="*/ 0 h 2692400"/>
              <a:gd name="connisteX1" fmla="*/ 5334000 w 5334000"/>
              <a:gd name="connsiteY1" fmla="*/ 0 h 2692400"/>
              <a:gd name="connisteX2" fmla="*/ 5334000 w 5334000"/>
              <a:gd name="connsiteY2" fmla="*/ 2489200 h 2692400"/>
              <a:gd name="connisteX3" fmla="*/ 5130800 w 5334000"/>
              <a:gd name="connsiteY3" fmla="*/ 2692400 h 2692400"/>
              <a:gd name="connisteX4" fmla="*/ 203200 w 5334000"/>
              <a:gd name="connsiteY4" fmla="*/ 2692400 h 2692400"/>
              <a:gd name="connisteX5" fmla="*/ 0 w 5334000"/>
              <a:gd name="connsiteY5" fmla="*/ 2489200 h 2692400"/>
              <a:gd name="connisteX6" fmla="*/ 0 w 5334000"/>
              <a:gd name="connsiteY6" fmla="*/ 0 h 269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34000" h="2692400">
                <a:moveTo>
                  <a:pt x="0" y="0"/>
                </a:moveTo>
                <a:lnTo>
                  <a:pt x="5334000" y="0"/>
                </a:lnTo>
                <a:lnTo>
                  <a:pt x="5334000" y="2489200"/>
                </a:lnTo>
                <a:cubicBezTo>
                  <a:pt x="5334000" y="2601424"/>
                  <a:pt x="5243024" y="2692400"/>
                  <a:pt x="5130800" y="2692400"/>
                </a:cubicBezTo>
                <a:lnTo>
                  <a:pt x="203200" y="2692400"/>
                </a:lnTo>
                <a:cubicBezTo>
                  <a:pt x="90976" y="2692400"/>
                  <a:pt x="0" y="2601424"/>
                  <a:pt x="0" y="24892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图片占位符 12"/>
          <p:cNvSpPr>
            <a:spLocks noGrp="1"/>
          </p:cNvSpPr>
          <p:nvPr>
            <p:ph type="pic" idx="16391" hasCustomPrompt="1"/>
            <p:custDataLst>
              <p:tags r:id="rId6"/>
            </p:custDataLst>
          </p:nvPr>
        </p:nvSpPr>
        <p:spPr>
          <a:xfrm>
            <a:off x="609600" y="1524000"/>
            <a:ext cx="5334000" cy="2032000"/>
          </a:xfrm>
          <a:custGeom>
            <a:avLst/>
            <a:gdLst>
              <a:gd name="connisteX0" fmla="*/ 0 w 5334000"/>
              <a:gd name="connsiteY0" fmla="*/ 203200 h 2032000"/>
              <a:gd name="connisteX1" fmla="*/ 203200 w 5334000"/>
              <a:gd name="connsiteY1" fmla="*/ 0 h 2032000"/>
              <a:gd name="connisteX2" fmla="*/ 5130800 w 5334000"/>
              <a:gd name="connsiteY2" fmla="*/ 0 h 2032000"/>
              <a:gd name="connisteX3" fmla="*/ 5334000 w 5334000"/>
              <a:gd name="connsiteY3" fmla="*/ 203200 h 2032000"/>
              <a:gd name="connisteX4" fmla="*/ 5334000 w 5334000"/>
              <a:gd name="connsiteY4" fmla="*/ 2032000 h 2032000"/>
              <a:gd name="connisteX5" fmla="*/ 0 w 5334000"/>
              <a:gd name="connsiteY5" fmla="*/ 2032000 h 2032000"/>
              <a:gd name="connisteX6" fmla="*/ 0 w 53340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34000" h="2032000">
                <a:moveTo>
                  <a:pt x="0" y="203200"/>
                </a:moveTo>
                <a:cubicBezTo>
                  <a:pt x="0" y="90976"/>
                  <a:pt x="90976" y="0"/>
                  <a:pt x="203200" y="0"/>
                </a:cubicBezTo>
                <a:lnTo>
                  <a:pt x="5130800" y="0"/>
                </a:lnTo>
                <a:cubicBezTo>
                  <a:pt x="5243024" y="0"/>
                  <a:pt x="5334000" y="90976"/>
                  <a:pt x="5334000" y="203200"/>
                </a:cubicBezTo>
                <a:lnTo>
                  <a:pt x="5334000" y="2032000"/>
                </a:lnTo>
                <a:lnTo>
                  <a:pt x="0" y="20320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4" name="文本占位符 13"/>
          <p:cNvSpPr>
            <a:spLocks noGrp="1"/>
          </p:cNvSpPr>
          <p:nvPr>
            <p:ph type="body" idx="16386" hasCustomPrompt="1"/>
            <p:custDataLst>
              <p:tags r:id="rId7"/>
            </p:custDataLst>
          </p:nvPr>
        </p:nvSpPr>
        <p:spPr>
          <a:xfrm>
            <a:off x="914400" y="37592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914400" y="42164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2" hasCustomPrompt="1"/>
            <p:custDataLst>
              <p:tags r:id="rId9"/>
            </p:custDataLst>
          </p:nvPr>
        </p:nvSpPr>
        <p:spPr>
          <a:xfrm>
            <a:off x="6248400" y="3556000"/>
            <a:ext cx="5334000" cy="2692400"/>
          </a:xfrm>
          <a:custGeom>
            <a:avLst/>
            <a:gdLst>
              <a:gd name="connisteX0" fmla="*/ 0 w 5334000"/>
              <a:gd name="connsiteY0" fmla="*/ 0 h 2692400"/>
              <a:gd name="connisteX1" fmla="*/ 5334000 w 5334000"/>
              <a:gd name="connsiteY1" fmla="*/ 0 h 2692400"/>
              <a:gd name="connisteX2" fmla="*/ 5334000 w 5334000"/>
              <a:gd name="connsiteY2" fmla="*/ 2489200 h 2692400"/>
              <a:gd name="connisteX3" fmla="*/ 5130800 w 5334000"/>
              <a:gd name="connsiteY3" fmla="*/ 2692400 h 2692400"/>
              <a:gd name="connisteX4" fmla="*/ 203200 w 5334000"/>
              <a:gd name="connsiteY4" fmla="*/ 2692400 h 2692400"/>
              <a:gd name="connisteX5" fmla="*/ 0 w 5334000"/>
              <a:gd name="connsiteY5" fmla="*/ 2489200 h 2692400"/>
              <a:gd name="connisteX6" fmla="*/ 0 w 5334000"/>
              <a:gd name="connsiteY6" fmla="*/ 0 h 269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34000" h="2692400">
                <a:moveTo>
                  <a:pt x="0" y="0"/>
                </a:moveTo>
                <a:lnTo>
                  <a:pt x="5334000" y="0"/>
                </a:lnTo>
                <a:lnTo>
                  <a:pt x="5334000" y="2489200"/>
                </a:lnTo>
                <a:cubicBezTo>
                  <a:pt x="5334000" y="2601424"/>
                  <a:pt x="5243024" y="2692400"/>
                  <a:pt x="5130800" y="2692400"/>
                </a:cubicBezTo>
                <a:lnTo>
                  <a:pt x="203200" y="2692400"/>
                </a:lnTo>
                <a:cubicBezTo>
                  <a:pt x="90976" y="2692400"/>
                  <a:pt x="0" y="2601424"/>
                  <a:pt x="0" y="24892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图片占位符 16"/>
          <p:cNvSpPr>
            <a:spLocks noGrp="1"/>
          </p:cNvSpPr>
          <p:nvPr>
            <p:ph type="pic" idx="16393" hasCustomPrompt="1"/>
            <p:custDataLst>
              <p:tags r:id="rId10"/>
            </p:custDataLst>
          </p:nvPr>
        </p:nvSpPr>
        <p:spPr>
          <a:xfrm>
            <a:off x="6248400" y="1524000"/>
            <a:ext cx="5334000" cy="2032000"/>
          </a:xfrm>
          <a:custGeom>
            <a:avLst/>
            <a:gdLst>
              <a:gd name="connisteX0" fmla="*/ 0 w 5334000"/>
              <a:gd name="connsiteY0" fmla="*/ 203200 h 2032000"/>
              <a:gd name="connisteX1" fmla="*/ 203200 w 5334000"/>
              <a:gd name="connsiteY1" fmla="*/ 0 h 2032000"/>
              <a:gd name="connisteX2" fmla="*/ 5130800 w 5334000"/>
              <a:gd name="connsiteY2" fmla="*/ 0 h 2032000"/>
              <a:gd name="connisteX3" fmla="*/ 5334000 w 5334000"/>
              <a:gd name="connsiteY3" fmla="*/ 203200 h 2032000"/>
              <a:gd name="connisteX4" fmla="*/ 5334000 w 5334000"/>
              <a:gd name="connsiteY4" fmla="*/ 2032000 h 2032000"/>
              <a:gd name="connisteX5" fmla="*/ 0 w 5334000"/>
              <a:gd name="connsiteY5" fmla="*/ 2032000 h 2032000"/>
              <a:gd name="connisteX6" fmla="*/ 0 w 53340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34000" h="2032000">
                <a:moveTo>
                  <a:pt x="0" y="203200"/>
                </a:moveTo>
                <a:cubicBezTo>
                  <a:pt x="0" y="90976"/>
                  <a:pt x="90976" y="0"/>
                  <a:pt x="203200" y="0"/>
                </a:cubicBezTo>
                <a:lnTo>
                  <a:pt x="5130800" y="0"/>
                </a:lnTo>
                <a:cubicBezTo>
                  <a:pt x="5243024" y="0"/>
                  <a:pt x="5334000" y="90976"/>
                  <a:pt x="5334000" y="203200"/>
                </a:cubicBezTo>
                <a:lnTo>
                  <a:pt x="5334000" y="2032000"/>
                </a:lnTo>
                <a:lnTo>
                  <a:pt x="0" y="20320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8" name="文本占位符 17"/>
          <p:cNvSpPr>
            <a:spLocks noGrp="1"/>
          </p:cNvSpPr>
          <p:nvPr>
            <p:ph type="body" idx="16388" hasCustomPrompt="1"/>
            <p:custDataLst>
              <p:tags r:id="rId11"/>
            </p:custDataLst>
          </p:nvPr>
        </p:nvSpPr>
        <p:spPr>
          <a:xfrm>
            <a:off x="6553200" y="37592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9" name="文本占位符 18"/>
          <p:cNvSpPr>
            <a:spLocks noGrp="1"/>
          </p:cNvSpPr>
          <p:nvPr>
            <p:ph type="body" idx="16389" hasCustomPrompt="1"/>
            <p:custDataLst>
              <p:tags r:id="rId12"/>
            </p:custDataLst>
          </p:nvPr>
        </p:nvSpPr>
        <p:spPr>
          <a:xfrm>
            <a:off x="6553200" y="42164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正文页-57_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装饰  1"/>
          <p:cNvSpPr>
            <a:spLocks noGrp="1"/>
          </p:cNvSpPr>
          <p:nvPr>
            <p:ph type="body" idx="16390" hasCustomPrompt="1"/>
            <p:custDataLst>
              <p:tags r:id="rId5"/>
            </p:custDataLst>
          </p:nvPr>
        </p:nvSpPr>
        <p:spPr>
          <a:xfrm>
            <a:off x="609600" y="3251200"/>
            <a:ext cx="5334000" cy="2997200"/>
          </a:xfrm>
          <a:custGeom>
            <a:avLst/>
            <a:gdLst>
              <a:gd name="connisteX0" fmla="*/ 0 w 5334000"/>
              <a:gd name="connsiteY0" fmla="*/ 0 h 2997200"/>
              <a:gd name="connisteX1" fmla="*/ 5334000 w 5334000"/>
              <a:gd name="connsiteY1" fmla="*/ 0 h 2997200"/>
              <a:gd name="connisteX2" fmla="*/ 5334000 w 5334000"/>
              <a:gd name="connsiteY2" fmla="*/ 2794000 h 2997200"/>
              <a:gd name="connisteX3" fmla="*/ 5130800 w 5334000"/>
              <a:gd name="connsiteY3" fmla="*/ 2997200 h 2997200"/>
              <a:gd name="connisteX4" fmla="*/ 203200 w 5334000"/>
              <a:gd name="connsiteY4" fmla="*/ 2997200 h 2997200"/>
              <a:gd name="connisteX5" fmla="*/ 0 w 5334000"/>
              <a:gd name="connsiteY5" fmla="*/ 2794000 h 2997200"/>
              <a:gd name="connisteX6" fmla="*/ 0 w 5334000"/>
              <a:gd name="connsiteY6" fmla="*/ 0 h 299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34000" h="2997200">
                <a:moveTo>
                  <a:pt x="0" y="0"/>
                </a:moveTo>
                <a:lnTo>
                  <a:pt x="5334000" y="0"/>
                </a:lnTo>
                <a:lnTo>
                  <a:pt x="5334000" y="2794000"/>
                </a:lnTo>
                <a:cubicBezTo>
                  <a:pt x="5334000" y="2906224"/>
                  <a:pt x="5243024" y="2997200"/>
                  <a:pt x="5130800" y="2997200"/>
                </a:cubicBezTo>
                <a:lnTo>
                  <a:pt x="203200" y="2997200"/>
                </a:lnTo>
                <a:cubicBezTo>
                  <a:pt x="90976" y="2997200"/>
                  <a:pt x="0" y="2906224"/>
                  <a:pt x="0" y="27940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图片占位符 12"/>
          <p:cNvSpPr>
            <a:spLocks noGrp="1"/>
          </p:cNvSpPr>
          <p:nvPr>
            <p:ph type="pic" idx="16391" hasCustomPrompt="1"/>
            <p:custDataLst>
              <p:tags r:id="rId6"/>
            </p:custDataLst>
          </p:nvPr>
        </p:nvSpPr>
        <p:spPr>
          <a:xfrm>
            <a:off x="609600" y="1524000"/>
            <a:ext cx="5334000" cy="1727200"/>
          </a:xfrm>
          <a:custGeom>
            <a:avLst/>
            <a:gdLst>
              <a:gd name="connisteX0" fmla="*/ 0 w 5334000"/>
              <a:gd name="connsiteY0" fmla="*/ 203200 h 1727200"/>
              <a:gd name="connisteX1" fmla="*/ 203200 w 5334000"/>
              <a:gd name="connsiteY1" fmla="*/ 0 h 1727200"/>
              <a:gd name="connisteX2" fmla="*/ 5130800 w 5334000"/>
              <a:gd name="connsiteY2" fmla="*/ 0 h 1727200"/>
              <a:gd name="connisteX3" fmla="*/ 5334000 w 5334000"/>
              <a:gd name="connsiteY3" fmla="*/ 203200 h 1727200"/>
              <a:gd name="connisteX4" fmla="*/ 5334000 w 5334000"/>
              <a:gd name="connsiteY4" fmla="*/ 1727200 h 1727200"/>
              <a:gd name="connisteX5" fmla="*/ 0 w 5334000"/>
              <a:gd name="connsiteY5" fmla="*/ 1727200 h 1727200"/>
              <a:gd name="connisteX6" fmla="*/ 0 w 5334000"/>
              <a:gd name="connsiteY6" fmla="*/ 2032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34000" h="1727200">
                <a:moveTo>
                  <a:pt x="0" y="203200"/>
                </a:moveTo>
                <a:cubicBezTo>
                  <a:pt x="0" y="90976"/>
                  <a:pt x="90976" y="0"/>
                  <a:pt x="203200" y="0"/>
                </a:cubicBezTo>
                <a:lnTo>
                  <a:pt x="5130800" y="0"/>
                </a:lnTo>
                <a:cubicBezTo>
                  <a:pt x="5243024" y="0"/>
                  <a:pt x="5334000" y="90976"/>
                  <a:pt x="5334000" y="203200"/>
                </a:cubicBezTo>
                <a:lnTo>
                  <a:pt x="5334000" y="1727200"/>
                </a:lnTo>
                <a:lnTo>
                  <a:pt x="0" y="17272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4" name="文本占位符 13"/>
          <p:cNvSpPr>
            <a:spLocks noGrp="1"/>
          </p:cNvSpPr>
          <p:nvPr>
            <p:ph type="body" idx="16386" hasCustomPrompt="1"/>
            <p:custDataLst>
              <p:tags r:id="rId7"/>
            </p:custDataLst>
          </p:nvPr>
        </p:nvSpPr>
        <p:spPr>
          <a:xfrm>
            <a:off x="914400" y="35560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914400" y="41148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a:t>单击此处添加项正文</a:t>
            </a:r>
          </a:p>
        </p:txBody>
      </p:sp>
      <p:sp>
        <p:nvSpPr>
          <p:cNvPr id="16" name="装饰  5"/>
          <p:cNvSpPr>
            <a:spLocks noGrp="1"/>
          </p:cNvSpPr>
          <p:nvPr>
            <p:ph type="body" idx="16392" hasCustomPrompt="1"/>
            <p:custDataLst>
              <p:tags r:id="rId9"/>
            </p:custDataLst>
          </p:nvPr>
        </p:nvSpPr>
        <p:spPr>
          <a:xfrm>
            <a:off x="6248400" y="3251200"/>
            <a:ext cx="5334000" cy="2997200"/>
          </a:xfrm>
          <a:custGeom>
            <a:avLst/>
            <a:gdLst>
              <a:gd name="connisteX0" fmla="*/ 0 w 5334000"/>
              <a:gd name="connsiteY0" fmla="*/ 0 h 2997200"/>
              <a:gd name="connisteX1" fmla="*/ 5334000 w 5334000"/>
              <a:gd name="connsiteY1" fmla="*/ 0 h 2997200"/>
              <a:gd name="connisteX2" fmla="*/ 5334000 w 5334000"/>
              <a:gd name="connsiteY2" fmla="*/ 2794000 h 2997200"/>
              <a:gd name="connisteX3" fmla="*/ 5130800 w 5334000"/>
              <a:gd name="connsiteY3" fmla="*/ 2997200 h 2997200"/>
              <a:gd name="connisteX4" fmla="*/ 203200 w 5334000"/>
              <a:gd name="connsiteY4" fmla="*/ 2997200 h 2997200"/>
              <a:gd name="connisteX5" fmla="*/ 0 w 5334000"/>
              <a:gd name="connsiteY5" fmla="*/ 2794000 h 2997200"/>
              <a:gd name="connisteX6" fmla="*/ 0 w 5334000"/>
              <a:gd name="connsiteY6" fmla="*/ 0 h 299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34000" h="2997200">
                <a:moveTo>
                  <a:pt x="0" y="0"/>
                </a:moveTo>
                <a:lnTo>
                  <a:pt x="5334000" y="0"/>
                </a:lnTo>
                <a:lnTo>
                  <a:pt x="5334000" y="2794000"/>
                </a:lnTo>
                <a:cubicBezTo>
                  <a:pt x="5334000" y="2906224"/>
                  <a:pt x="5243024" y="2997200"/>
                  <a:pt x="5130800" y="2997200"/>
                </a:cubicBezTo>
                <a:lnTo>
                  <a:pt x="203200" y="2997200"/>
                </a:lnTo>
                <a:cubicBezTo>
                  <a:pt x="90976" y="2997200"/>
                  <a:pt x="0" y="2906224"/>
                  <a:pt x="0" y="27940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图片占位符 16"/>
          <p:cNvSpPr>
            <a:spLocks noGrp="1"/>
          </p:cNvSpPr>
          <p:nvPr>
            <p:ph type="pic" idx="16393" hasCustomPrompt="1"/>
            <p:custDataLst>
              <p:tags r:id="rId10"/>
            </p:custDataLst>
          </p:nvPr>
        </p:nvSpPr>
        <p:spPr>
          <a:xfrm>
            <a:off x="6248400" y="1524000"/>
            <a:ext cx="5334000" cy="1727200"/>
          </a:xfrm>
          <a:custGeom>
            <a:avLst/>
            <a:gdLst>
              <a:gd name="connisteX0" fmla="*/ 0 w 5334000"/>
              <a:gd name="connsiteY0" fmla="*/ 203200 h 1727200"/>
              <a:gd name="connisteX1" fmla="*/ 203200 w 5334000"/>
              <a:gd name="connsiteY1" fmla="*/ 0 h 1727200"/>
              <a:gd name="connisteX2" fmla="*/ 5130800 w 5334000"/>
              <a:gd name="connsiteY2" fmla="*/ 0 h 1727200"/>
              <a:gd name="connisteX3" fmla="*/ 5334000 w 5334000"/>
              <a:gd name="connsiteY3" fmla="*/ 203200 h 1727200"/>
              <a:gd name="connisteX4" fmla="*/ 5334000 w 5334000"/>
              <a:gd name="connsiteY4" fmla="*/ 1727200 h 1727200"/>
              <a:gd name="connisteX5" fmla="*/ 0 w 5334000"/>
              <a:gd name="connsiteY5" fmla="*/ 1727200 h 1727200"/>
              <a:gd name="connisteX6" fmla="*/ 0 w 5334000"/>
              <a:gd name="connsiteY6" fmla="*/ 2032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0" t="0" r="0" b="0"/>
            <a:pathLst>
              <a:path w="5334000" h="1727200">
                <a:moveTo>
                  <a:pt x="0" y="203200"/>
                </a:moveTo>
                <a:cubicBezTo>
                  <a:pt x="0" y="90976"/>
                  <a:pt x="90976" y="0"/>
                  <a:pt x="203200" y="0"/>
                </a:cubicBezTo>
                <a:lnTo>
                  <a:pt x="5130800" y="0"/>
                </a:lnTo>
                <a:cubicBezTo>
                  <a:pt x="5243024" y="0"/>
                  <a:pt x="5334000" y="90976"/>
                  <a:pt x="5334000" y="203200"/>
                </a:cubicBezTo>
                <a:lnTo>
                  <a:pt x="5334000" y="1727200"/>
                </a:lnTo>
                <a:lnTo>
                  <a:pt x="0" y="17272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8" name="文本占位符 17"/>
          <p:cNvSpPr>
            <a:spLocks noGrp="1"/>
          </p:cNvSpPr>
          <p:nvPr>
            <p:ph type="body" idx="16388" hasCustomPrompt="1"/>
            <p:custDataLst>
              <p:tags r:id="rId11"/>
            </p:custDataLst>
          </p:nvPr>
        </p:nvSpPr>
        <p:spPr>
          <a:xfrm>
            <a:off x="6553200" y="35560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a:t>单击此处添加项标题</a:t>
            </a:r>
          </a:p>
        </p:txBody>
      </p:sp>
      <p:sp>
        <p:nvSpPr>
          <p:cNvPr id="19" name="文本占位符 18"/>
          <p:cNvSpPr>
            <a:spLocks noGrp="1"/>
          </p:cNvSpPr>
          <p:nvPr>
            <p:ph type="body" idx="16389" hasCustomPrompt="1"/>
            <p:custDataLst>
              <p:tags r:id="rId12"/>
            </p:custDataLst>
          </p:nvPr>
        </p:nvSpPr>
        <p:spPr>
          <a:xfrm>
            <a:off x="6553200" y="41148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正文页-42_11">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内容占位符 11"/>
          <p:cNvSpPr>
            <a:spLocks noGrp="1"/>
          </p:cNvSpPr>
          <p:nvPr>
            <p:ph idx="16390" hasCustomPrompt="1"/>
            <p:custDataLst>
              <p:tags r:id="rId5"/>
            </p:custDataLst>
          </p:nvPr>
        </p:nvSpPr>
        <p:spPr>
          <a:xfrm>
            <a:off x="609600" y="1524000"/>
            <a:ext cx="10972800" cy="2235200"/>
          </a:xfrm>
          <a:custGeom>
            <a:avLst/>
            <a:gdLst>
              <a:gd name="connisteX0" fmla="*/ 0 w 10972800"/>
              <a:gd name="connsiteY0" fmla="*/ 203200 h 2235200"/>
              <a:gd name="connisteX1" fmla="*/ 203200 w 10972800"/>
              <a:gd name="connsiteY1" fmla="*/ 0 h 2235200"/>
              <a:gd name="connisteX2" fmla="*/ 10769600 w 10972800"/>
              <a:gd name="connsiteY2" fmla="*/ 0 h 2235200"/>
              <a:gd name="connisteX3" fmla="*/ 10972800 w 10972800"/>
              <a:gd name="connsiteY3" fmla="*/ 203200 h 2235200"/>
              <a:gd name="connisteX4" fmla="*/ 10972800 w 10972800"/>
              <a:gd name="connsiteY4" fmla="*/ 2032000 h 2235200"/>
              <a:gd name="connisteX5" fmla="*/ 10769600 w 10972800"/>
              <a:gd name="connsiteY5" fmla="*/ 2235200 h 2235200"/>
              <a:gd name="connisteX6" fmla="*/ 203200 w 10972800"/>
              <a:gd name="connsiteY6" fmla="*/ 2235200 h 2235200"/>
              <a:gd name="connisteX7" fmla="*/ 0 w 10972800"/>
              <a:gd name="connsiteY7" fmla="*/ 2032000 h 2235200"/>
              <a:gd name="connisteX8" fmla="*/ 0 w 10972800"/>
              <a:gd name="connsiteY8" fmla="*/ 203200 h 2235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10972800" h="2235200">
                <a:moveTo>
                  <a:pt x="0" y="203200"/>
                </a:moveTo>
                <a:cubicBezTo>
                  <a:pt x="0" y="90976"/>
                  <a:pt x="90976" y="0"/>
                  <a:pt x="203200" y="0"/>
                </a:cubicBezTo>
                <a:lnTo>
                  <a:pt x="10769600" y="0"/>
                </a:lnTo>
                <a:cubicBezTo>
                  <a:pt x="10881824" y="0"/>
                  <a:pt x="10972800" y="90976"/>
                  <a:pt x="10972800" y="203200"/>
                </a:cubicBezTo>
                <a:lnTo>
                  <a:pt x="10972800" y="2032000"/>
                </a:lnTo>
                <a:cubicBezTo>
                  <a:pt x="10972800" y="2144224"/>
                  <a:pt x="10881824" y="2235200"/>
                  <a:pt x="10769600" y="2235200"/>
                </a:cubicBezTo>
                <a:lnTo>
                  <a:pt x="203200" y="2235200"/>
                </a:lnTo>
                <a:cubicBezTo>
                  <a:pt x="90976" y="2235200"/>
                  <a:pt x="0" y="2144224"/>
                  <a:pt x="0" y="20320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装饰  2"/>
          <p:cNvSpPr>
            <a:spLocks noGrp="1"/>
          </p:cNvSpPr>
          <p:nvPr>
            <p:ph type="body" idx="16391" hasCustomPrompt="1"/>
            <p:custDataLst>
              <p:tags r:id="rId6"/>
            </p:custDataLst>
          </p:nvPr>
        </p:nvSpPr>
        <p:spPr>
          <a:xfrm>
            <a:off x="609600" y="4216400"/>
            <a:ext cx="50800" cy="2032000"/>
          </a:xfrm>
          <a:custGeom>
            <a:avLst/>
            <a:gdLst>
              <a:gd name="connisteX0" fmla="*/ 0 w 50800"/>
              <a:gd name="connsiteY0" fmla="*/ 25400 h 2032000"/>
              <a:gd name="connisteX1" fmla="*/ 25400 w 50800"/>
              <a:gd name="connsiteY1" fmla="*/ 0 h 2032000"/>
              <a:gd name="connisteX2" fmla="*/ 25400 w 50800"/>
              <a:gd name="connsiteY2" fmla="*/ 0 h 2032000"/>
              <a:gd name="connisteX3" fmla="*/ 50800 w 50800"/>
              <a:gd name="connsiteY3" fmla="*/ 25400 h 2032000"/>
              <a:gd name="connisteX4" fmla="*/ 50800 w 50800"/>
              <a:gd name="connsiteY4" fmla="*/ 2006600 h 2032000"/>
              <a:gd name="connisteX5" fmla="*/ 25400 w 50800"/>
              <a:gd name="connsiteY5" fmla="*/ 2032000 h 2032000"/>
              <a:gd name="connisteX6" fmla="*/ 25400 w 50800"/>
              <a:gd name="connsiteY6" fmla="*/ 2032000 h 2032000"/>
              <a:gd name="connisteX7" fmla="*/ 0 w 50800"/>
              <a:gd name="connsiteY7" fmla="*/ 2006600 h 2032000"/>
              <a:gd name="connisteX8" fmla="*/ 0 w 50800"/>
              <a:gd name="connsiteY8" fmla="*/ 254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2032000">
                <a:moveTo>
                  <a:pt x="0" y="25400"/>
                </a:moveTo>
                <a:cubicBezTo>
                  <a:pt x="0" y="11372"/>
                  <a:pt x="11372" y="0"/>
                  <a:pt x="25400" y="0"/>
                </a:cubicBezTo>
                <a:lnTo>
                  <a:pt x="25400" y="0"/>
                </a:lnTo>
                <a:cubicBezTo>
                  <a:pt x="39428" y="0"/>
                  <a:pt x="50800" y="11372"/>
                  <a:pt x="50800" y="25400"/>
                </a:cubicBezTo>
                <a:lnTo>
                  <a:pt x="50800" y="2006600"/>
                </a:lnTo>
                <a:cubicBezTo>
                  <a:pt x="50800" y="2020628"/>
                  <a:pt x="39428" y="2032000"/>
                  <a:pt x="25400" y="2032000"/>
                </a:cubicBezTo>
                <a:lnTo>
                  <a:pt x="25400" y="2032000"/>
                </a:lnTo>
                <a:cubicBezTo>
                  <a:pt x="11372" y="2032000"/>
                  <a:pt x="0" y="2020628"/>
                  <a:pt x="0" y="20066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4" name="文本占位符 13"/>
          <p:cNvSpPr>
            <a:spLocks noGrp="1"/>
          </p:cNvSpPr>
          <p:nvPr>
            <p:ph type="body" idx="16386" hasCustomPrompt="1"/>
            <p:custDataLst>
              <p:tags r:id="rId7"/>
            </p:custDataLst>
          </p:nvPr>
        </p:nvSpPr>
        <p:spPr>
          <a:xfrm>
            <a:off x="762000" y="4216400"/>
            <a:ext cx="5029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762000" y="4724400"/>
            <a:ext cx="50292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2" hasCustomPrompt="1"/>
            <p:custDataLst>
              <p:tags r:id="rId9"/>
            </p:custDataLst>
          </p:nvPr>
        </p:nvSpPr>
        <p:spPr>
          <a:xfrm>
            <a:off x="6400800" y="4216400"/>
            <a:ext cx="50800" cy="2032000"/>
          </a:xfrm>
          <a:custGeom>
            <a:avLst/>
            <a:gdLst>
              <a:gd name="connisteX0" fmla="*/ 0 w 50800"/>
              <a:gd name="connsiteY0" fmla="*/ 25400 h 2032000"/>
              <a:gd name="connisteX1" fmla="*/ 25400 w 50800"/>
              <a:gd name="connsiteY1" fmla="*/ 0 h 2032000"/>
              <a:gd name="connisteX2" fmla="*/ 25400 w 50800"/>
              <a:gd name="connsiteY2" fmla="*/ 0 h 2032000"/>
              <a:gd name="connisteX3" fmla="*/ 50800 w 50800"/>
              <a:gd name="connsiteY3" fmla="*/ 25400 h 2032000"/>
              <a:gd name="connisteX4" fmla="*/ 50800 w 50800"/>
              <a:gd name="connsiteY4" fmla="*/ 2006600 h 2032000"/>
              <a:gd name="connisteX5" fmla="*/ 25400 w 50800"/>
              <a:gd name="connsiteY5" fmla="*/ 2032000 h 2032000"/>
              <a:gd name="connisteX6" fmla="*/ 25400 w 50800"/>
              <a:gd name="connsiteY6" fmla="*/ 2032000 h 2032000"/>
              <a:gd name="connisteX7" fmla="*/ 0 w 50800"/>
              <a:gd name="connsiteY7" fmla="*/ 2006600 h 2032000"/>
              <a:gd name="connisteX8" fmla="*/ 0 w 50800"/>
              <a:gd name="connsiteY8" fmla="*/ 254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50800" h="2032000">
                <a:moveTo>
                  <a:pt x="0" y="25400"/>
                </a:moveTo>
                <a:cubicBezTo>
                  <a:pt x="0" y="11372"/>
                  <a:pt x="11372" y="0"/>
                  <a:pt x="25400" y="0"/>
                </a:cubicBezTo>
                <a:lnTo>
                  <a:pt x="25400" y="0"/>
                </a:lnTo>
                <a:cubicBezTo>
                  <a:pt x="39428" y="0"/>
                  <a:pt x="50800" y="11372"/>
                  <a:pt x="50800" y="25400"/>
                </a:cubicBezTo>
                <a:lnTo>
                  <a:pt x="50800" y="2006600"/>
                </a:lnTo>
                <a:cubicBezTo>
                  <a:pt x="50800" y="2020628"/>
                  <a:pt x="39428" y="2032000"/>
                  <a:pt x="25400" y="2032000"/>
                </a:cubicBezTo>
                <a:lnTo>
                  <a:pt x="25400" y="2032000"/>
                </a:lnTo>
                <a:cubicBezTo>
                  <a:pt x="11372" y="2032000"/>
                  <a:pt x="0" y="2020628"/>
                  <a:pt x="0" y="20066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文本占位符 16"/>
          <p:cNvSpPr>
            <a:spLocks noGrp="1"/>
          </p:cNvSpPr>
          <p:nvPr>
            <p:ph type="body" idx="16388" hasCustomPrompt="1"/>
            <p:custDataLst>
              <p:tags r:id="rId10"/>
            </p:custDataLst>
          </p:nvPr>
        </p:nvSpPr>
        <p:spPr>
          <a:xfrm>
            <a:off x="6553200" y="4216400"/>
            <a:ext cx="5029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8" name="文本占位符 17"/>
          <p:cNvSpPr>
            <a:spLocks noGrp="1"/>
          </p:cNvSpPr>
          <p:nvPr>
            <p:ph type="body" idx="16389" hasCustomPrompt="1"/>
            <p:custDataLst>
              <p:tags r:id="rId11"/>
            </p:custDataLst>
          </p:nvPr>
        </p:nvSpPr>
        <p:spPr>
          <a:xfrm>
            <a:off x="6553200" y="4724400"/>
            <a:ext cx="50292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正文页-39_19">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装饰  1"/>
          <p:cNvSpPr>
            <a:spLocks noGrp="1"/>
          </p:cNvSpPr>
          <p:nvPr>
            <p:ph type="body" idx="16393" hasCustomPrompt="1"/>
            <p:custDataLst>
              <p:tags r:id="rId5"/>
            </p:custDataLst>
          </p:nvPr>
        </p:nvSpPr>
        <p:spPr>
          <a:xfrm>
            <a:off x="609600" y="1524000"/>
            <a:ext cx="10972800" cy="1473200"/>
          </a:xfrm>
          <a:custGeom>
            <a:avLst/>
            <a:gdLst>
              <a:gd name="connisteX0" fmla="*/ 0 w 10972800"/>
              <a:gd name="connsiteY0" fmla="*/ 203200 h 1473200"/>
              <a:gd name="connisteX1" fmla="*/ 203200 w 10972800"/>
              <a:gd name="connsiteY1" fmla="*/ 0 h 1473200"/>
              <a:gd name="connisteX2" fmla="*/ 10769600 w 10972800"/>
              <a:gd name="connsiteY2" fmla="*/ 0 h 1473200"/>
              <a:gd name="connisteX3" fmla="*/ 10972800 w 10972800"/>
              <a:gd name="connsiteY3" fmla="*/ 203200 h 1473200"/>
              <a:gd name="connisteX4" fmla="*/ 10972800 w 10972800"/>
              <a:gd name="connsiteY4" fmla="*/ 1270000 h 1473200"/>
              <a:gd name="connisteX5" fmla="*/ 10769600 w 10972800"/>
              <a:gd name="connsiteY5" fmla="*/ 1473200 h 1473200"/>
              <a:gd name="connisteX6" fmla="*/ 203200 w 10972800"/>
              <a:gd name="connsiteY6" fmla="*/ 1473200 h 1473200"/>
              <a:gd name="connisteX7" fmla="*/ 0 w 10972800"/>
              <a:gd name="connsiteY7" fmla="*/ 1270000 h 1473200"/>
              <a:gd name="connisteX8" fmla="*/ 0 w 10972800"/>
              <a:gd name="connsiteY8" fmla="*/ 203200 h 1473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10972800" h="1473200">
                <a:moveTo>
                  <a:pt x="0" y="203200"/>
                </a:moveTo>
                <a:cubicBezTo>
                  <a:pt x="0" y="90976"/>
                  <a:pt x="90976" y="0"/>
                  <a:pt x="203200" y="0"/>
                </a:cubicBezTo>
                <a:lnTo>
                  <a:pt x="10769600" y="0"/>
                </a:lnTo>
                <a:cubicBezTo>
                  <a:pt x="10881824" y="0"/>
                  <a:pt x="10972800" y="90976"/>
                  <a:pt x="10972800" y="203200"/>
                </a:cubicBezTo>
                <a:lnTo>
                  <a:pt x="10972800" y="1270000"/>
                </a:lnTo>
                <a:cubicBezTo>
                  <a:pt x="10972800" y="1382224"/>
                  <a:pt x="10881824" y="1473200"/>
                  <a:pt x="10769600" y="1473200"/>
                </a:cubicBezTo>
                <a:lnTo>
                  <a:pt x="203200" y="1473200"/>
                </a:lnTo>
                <a:cubicBezTo>
                  <a:pt x="90976" y="1473200"/>
                  <a:pt x="0" y="1382224"/>
                  <a:pt x="0" y="1270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图片占位符 12"/>
          <p:cNvSpPr>
            <a:spLocks noGrp="1"/>
          </p:cNvSpPr>
          <p:nvPr>
            <p:ph type="pic" idx="16392" hasCustomPrompt="1"/>
            <p:custDataLst>
              <p:tags r:id="rId6"/>
            </p:custDataLst>
          </p:nvPr>
        </p:nvSpPr>
        <p:spPr>
          <a:xfrm>
            <a:off x="914400" y="1879600"/>
            <a:ext cx="762000" cy="7620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4" name="文本占位符 13"/>
          <p:cNvSpPr>
            <a:spLocks noGrp="1"/>
          </p:cNvSpPr>
          <p:nvPr>
            <p:ph type="body" idx="16386" hasCustomPrompt="1"/>
            <p:custDataLst>
              <p:tags r:id="rId7"/>
            </p:custDataLst>
          </p:nvPr>
        </p:nvSpPr>
        <p:spPr>
          <a:xfrm>
            <a:off x="1879600" y="1879600"/>
            <a:ext cx="9398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5" name="文本占位符 14"/>
          <p:cNvSpPr>
            <a:spLocks noGrp="1"/>
          </p:cNvSpPr>
          <p:nvPr>
            <p:ph type="body" idx="16387" hasCustomPrompt="1"/>
            <p:custDataLst>
              <p:tags r:id="rId8"/>
            </p:custDataLst>
          </p:nvPr>
        </p:nvSpPr>
        <p:spPr>
          <a:xfrm>
            <a:off x="1879600" y="2336800"/>
            <a:ext cx="93980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6" name="装饰  5"/>
          <p:cNvSpPr>
            <a:spLocks noGrp="1"/>
          </p:cNvSpPr>
          <p:nvPr>
            <p:ph type="body" idx="16395" hasCustomPrompt="1"/>
            <p:custDataLst>
              <p:tags r:id="rId9"/>
            </p:custDataLst>
          </p:nvPr>
        </p:nvSpPr>
        <p:spPr>
          <a:xfrm>
            <a:off x="609600" y="3149600"/>
            <a:ext cx="10972800" cy="1473200"/>
          </a:xfrm>
          <a:custGeom>
            <a:avLst/>
            <a:gdLst>
              <a:gd name="connisteX0" fmla="*/ 0 w 10972800"/>
              <a:gd name="connsiteY0" fmla="*/ 203200 h 1473200"/>
              <a:gd name="connisteX1" fmla="*/ 203200 w 10972800"/>
              <a:gd name="connsiteY1" fmla="*/ 0 h 1473200"/>
              <a:gd name="connisteX2" fmla="*/ 10769600 w 10972800"/>
              <a:gd name="connsiteY2" fmla="*/ 0 h 1473200"/>
              <a:gd name="connisteX3" fmla="*/ 10972800 w 10972800"/>
              <a:gd name="connsiteY3" fmla="*/ 203200 h 1473200"/>
              <a:gd name="connisteX4" fmla="*/ 10972800 w 10972800"/>
              <a:gd name="connsiteY4" fmla="*/ 1270000 h 1473200"/>
              <a:gd name="connisteX5" fmla="*/ 10769600 w 10972800"/>
              <a:gd name="connsiteY5" fmla="*/ 1473200 h 1473200"/>
              <a:gd name="connisteX6" fmla="*/ 203200 w 10972800"/>
              <a:gd name="connsiteY6" fmla="*/ 1473200 h 1473200"/>
              <a:gd name="connisteX7" fmla="*/ 0 w 10972800"/>
              <a:gd name="connsiteY7" fmla="*/ 1270000 h 1473200"/>
              <a:gd name="connisteX8" fmla="*/ 0 w 10972800"/>
              <a:gd name="connsiteY8" fmla="*/ 203200 h 1473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10972800" h="1473200">
                <a:moveTo>
                  <a:pt x="0" y="203200"/>
                </a:moveTo>
                <a:cubicBezTo>
                  <a:pt x="0" y="90976"/>
                  <a:pt x="90976" y="0"/>
                  <a:pt x="203200" y="0"/>
                </a:cubicBezTo>
                <a:lnTo>
                  <a:pt x="10769600" y="0"/>
                </a:lnTo>
                <a:cubicBezTo>
                  <a:pt x="10881824" y="0"/>
                  <a:pt x="10972800" y="90976"/>
                  <a:pt x="10972800" y="203200"/>
                </a:cubicBezTo>
                <a:lnTo>
                  <a:pt x="10972800" y="1270000"/>
                </a:lnTo>
                <a:cubicBezTo>
                  <a:pt x="10972800" y="1382224"/>
                  <a:pt x="10881824" y="1473200"/>
                  <a:pt x="10769600" y="1473200"/>
                </a:cubicBezTo>
                <a:lnTo>
                  <a:pt x="203200" y="1473200"/>
                </a:lnTo>
                <a:cubicBezTo>
                  <a:pt x="90976" y="1473200"/>
                  <a:pt x="0" y="1382224"/>
                  <a:pt x="0" y="1270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图片占位符 16"/>
          <p:cNvSpPr>
            <a:spLocks noGrp="1"/>
          </p:cNvSpPr>
          <p:nvPr>
            <p:ph type="pic" idx="16394" hasCustomPrompt="1"/>
            <p:custDataLst>
              <p:tags r:id="rId10"/>
            </p:custDataLst>
          </p:nvPr>
        </p:nvSpPr>
        <p:spPr>
          <a:xfrm>
            <a:off x="914400" y="3505200"/>
            <a:ext cx="762000" cy="7620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18" name="文本占位符 17"/>
          <p:cNvSpPr>
            <a:spLocks noGrp="1"/>
          </p:cNvSpPr>
          <p:nvPr>
            <p:ph type="body" idx="16388" hasCustomPrompt="1"/>
            <p:custDataLst>
              <p:tags r:id="rId11"/>
            </p:custDataLst>
          </p:nvPr>
        </p:nvSpPr>
        <p:spPr>
          <a:xfrm>
            <a:off x="1879600" y="3505200"/>
            <a:ext cx="9398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9" name="文本占位符 18"/>
          <p:cNvSpPr>
            <a:spLocks noGrp="1"/>
          </p:cNvSpPr>
          <p:nvPr>
            <p:ph type="body" idx="16389" hasCustomPrompt="1"/>
            <p:custDataLst>
              <p:tags r:id="rId12"/>
            </p:custDataLst>
          </p:nvPr>
        </p:nvSpPr>
        <p:spPr>
          <a:xfrm>
            <a:off x="1879600" y="3962400"/>
            <a:ext cx="93980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20" name="装饰  9"/>
          <p:cNvSpPr>
            <a:spLocks noGrp="1"/>
          </p:cNvSpPr>
          <p:nvPr>
            <p:ph type="body" idx="16397" hasCustomPrompt="1"/>
            <p:custDataLst>
              <p:tags r:id="rId13"/>
            </p:custDataLst>
          </p:nvPr>
        </p:nvSpPr>
        <p:spPr>
          <a:xfrm>
            <a:off x="609600" y="4775200"/>
            <a:ext cx="10972800" cy="1473200"/>
          </a:xfrm>
          <a:custGeom>
            <a:avLst/>
            <a:gdLst>
              <a:gd name="connisteX0" fmla="*/ 0 w 10972800"/>
              <a:gd name="connsiteY0" fmla="*/ 203200 h 1473200"/>
              <a:gd name="connisteX1" fmla="*/ 203200 w 10972800"/>
              <a:gd name="connsiteY1" fmla="*/ 0 h 1473200"/>
              <a:gd name="connisteX2" fmla="*/ 10769600 w 10972800"/>
              <a:gd name="connsiteY2" fmla="*/ 0 h 1473200"/>
              <a:gd name="connisteX3" fmla="*/ 10972800 w 10972800"/>
              <a:gd name="connsiteY3" fmla="*/ 203200 h 1473200"/>
              <a:gd name="connisteX4" fmla="*/ 10972800 w 10972800"/>
              <a:gd name="connsiteY4" fmla="*/ 1270000 h 1473200"/>
              <a:gd name="connisteX5" fmla="*/ 10769600 w 10972800"/>
              <a:gd name="connsiteY5" fmla="*/ 1473200 h 1473200"/>
              <a:gd name="connisteX6" fmla="*/ 203200 w 10972800"/>
              <a:gd name="connsiteY6" fmla="*/ 1473200 h 1473200"/>
              <a:gd name="connisteX7" fmla="*/ 0 w 10972800"/>
              <a:gd name="connsiteY7" fmla="*/ 1270000 h 1473200"/>
              <a:gd name="connisteX8" fmla="*/ 0 w 10972800"/>
              <a:gd name="connsiteY8" fmla="*/ 203200 h 1473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10972800" h="1473200">
                <a:moveTo>
                  <a:pt x="0" y="203200"/>
                </a:moveTo>
                <a:cubicBezTo>
                  <a:pt x="0" y="90976"/>
                  <a:pt x="90976" y="0"/>
                  <a:pt x="203200" y="0"/>
                </a:cubicBezTo>
                <a:lnTo>
                  <a:pt x="10769600" y="0"/>
                </a:lnTo>
                <a:cubicBezTo>
                  <a:pt x="10881824" y="0"/>
                  <a:pt x="10972800" y="90976"/>
                  <a:pt x="10972800" y="203200"/>
                </a:cubicBezTo>
                <a:lnTo>
                  <a:pt x="10972800" y="1270000"/>
                </a:lnTo>
                <a:cubicBezTo>
                  <a:pt x="10972800" y="1382224"/>
                  <a:pt x="10881824" y="1473200"/>
                  <a:pt x="10769600" y="1473200"/>
                </a:cubicBezTo>
                <a:lnTo>
                  <a:pt x="203200" y="1473200"/>
                </a:lnTo>
                <a:cubicBezTo>
                  <a:pt x="90976" y="1473200"/>
                  <a:pt x="0" y="1382224"/>
                  <a:pt x="0" y="1270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1" name="图片占位符 20"/>
          <p:cNvSpPr>
            <a:spLocks noGrp="1"/>
          </p:cNvSpPr>
          <p:nvPr>
            <p:ph type="pic" idx="16396" hasCustomPrompt="1"/>
            <p:custDataLst>
              <p:tags r:id="rId14"/>
            </p:custDataLst>
          </p:nvPr>
        </p:nvSpPr>
        <p:spPr>
          <a:xfrm>
            <a:off x="914400" y="5130800"/>
            <a:ext cx="762000" cy="7620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p>
        </p:txBody>
      </p:sp>
      <p:sp>
        <p:nvSpPr>
          <p:cNvPr id="22" name="文本占位符 21"/>
          <p:cNvSpPr>
            <a:spLocks noGrp="1"/>
          </p:cNvSpPr>
          <p:nvPr>
            <p:ph type="body" idx="16390" hasCustomPrompt="1"/>
            <p:custDataLst>
              <p:tags r:id="rId15"/>
            </p:custDataLst>
          </p:nvPr>
        </p:nvSpPr>
        <p:spPr>
          <a:xfrm>
            <a:off x="1879600" y="5130800"/>
            <a:ext cx="9398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23" name="文本占位符 22"/>
          <p:cNvSpPr>
            <a:spLocks noGrp="1"/>
          </p:cNvSpPr>
          <p:nvPr>
            <p:ph type="body" idx="16391" hasCustomPrompt="1"/>
            <p:custDataLst>
              <p:tags r:id="rId16"/>
            </p:custDataLst>
          </p:nvPr>
        </p:nvSpPr>
        <p:spPr>
          <a:xfrm>
            <a:off x="1879600" y="5588000"/>
            <a:ext cx="93980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正文页-51_22">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34798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内容占位符 11"/>
          <p:cNvSpPr>
            <a:spLocks noGrp="1"/>
          </p:cNvSpPr>
          <p:nvPr>
            <p:ph idx="16394" hasCustomPrompt="1"/>
            <p:custDataLst>
              <p:tags r:id="rId5"/>
            </p:custDataLst>
          </p:nvPr>
        </p:nvSpPr>
        <p:spPr>
          <a:xfrm>
            <a:off x="609600" y="609600"/>
            <a:ext cx="10972800" cy="2336800"/>
          </a:xfrm>
          <a:custGeom>
            <a:avLst/>
            <a:gdLst>
              <a:gd name="connisteX0" fmla="*/ 0 w 10972800"/>
              <a:gd name="connsiteY0" fmla="*/ 203200 h 2336800"/>
              <a:gd name="connisteX1" fmla="*/ 203200 w 10972800"/>
              <a:gd name="connsiteY1" fmla="*/ 0 h 2336800"/>
              <a:gd name="connisteX2" fmla="*/ 10769600 w 10972800"/>
              <a:gd name="connsiteY2" fmla="*/ 0 h 2336800"/>
              <a:gd name="connisteX3" fmla="*/ 10972800 w 10972800"/>
              <a:gd name="connsiteY3" fmla="*/ 203200 h 2336800"/>
              <a:gd name="connisteX4" fmla="*/ 10972800 w 10972800"/>
              <a:gd name="connsiteY4" fmla="*/ 2133600 h 2336800"/>
              <a:gd name="connisteX5" fmla="*/ 10769600 w 10972800"/>
              <a:gd name="connsiteY5" fmla="*/ 2336800 h 2336800"/>
              <a:gd name="connisteX6" fmla="*/ 203200 w 10972800"/>
              <a:gd name="connsiteY6" fmla="*/ 2336800 h 2336800"/>
              <a:gd name="connisteX7" fmla="*/ 0 w 10972800"/>
              <a:gd name="connsiteY7" fmla="*/ 2133600 h 2336800"/>
              <a:gd name="connisteX8" fmla="*/ 0 w 10972800"/>
              <a:gd name="connsiteY8"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10972800" h="2336800">
                <a:moveTo>
                  <a:pt x="0" y="203200"/>
                </a:moveTo>
                <a:cubicBezTo>
                  <a:pt x="0" y="90976"/>
                  <a:pt x="90976" y="0"/>
                  <a:pt x="203200" y="0"/>
                </a:cubicBezTo>
                <a:lnTo>
                  <a:pt x="10769600" y="0"/>
                </a:lnTo>
                <a:cubicBezTo>
                  <a:pt x="10881824" y="0"/>
                  <a:pt x="10972800" y="90976"/>
                  <a:pt x="10972800" y="203200"/>
                </a:cubicBezTo>
                <a:lnTo>
                  <a:pt x="10972800" y="2133600"/>
                </a:lnTo>
                <a:cubicBezTo>
                  <a:pt x="10972800" y="2245824"/>
                  <a:pt x="10881824" y="2336800"/>
                  <a:pt x="10769600" y="2336800"/>
                </a:cubicBezTo>
                <a:lnTo>
                  <a:pt x="203200" y="2336800"/>
                </a:lnTo>
                <a:cubicBezTo>
                  <a:pt x="90976" y="2336800"/>
                  <a:pt x="0" y="2245824"/>
                  <a:pt x="0" y="2133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3" name="文本占位符 12"/>
          <p:cNvSpPr>
            <a:spLocks noGrp="1"/>
          </p:cNvSpPr>
          <p:nvPr>
            <p:ph type="body" idx="16386" hasCustomPrompt="1"/>
            <p:custDataLst>
              <p:tags r:id="rId6"/>
            </p:custDataLst>
          </p:nvPr>
        </p:nvSpPr>
        <p:spPr>
          <a:xfrm>
            <a:off x="6096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项标题</a:t>
            </a:r>
          </a:p>
        </p:txBody>
      </p:sp>
      <p:sp>
        <p:nvSpPr>
          <p:cNvPr id="14" name="文本占位符 13"/>
          <p:cNvSpPr>
            <a:spLocks noGrp="1"/>
          </p:cNvSpPr>
          <p:nvPr>
            <p:ph type="body" idx="16387" hasCustomPrompt="1"/>
            <p:custDataLst>
              <p:tags r:id="rId7"/>
            </p:custDataLst>
          </p:nvPr>
        </p:nvSpPr>
        <p:spPr>
          <a:xfrm>
            <a:off x="6096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5" name="文本占位符 14"/>
          <p:cNvSpPr>
            <a:spLocks noGrp="1"/>
          </p:cNvSpPr>
          <p:nvPr>
            <p:ph type="body" idx="16388" hasCustomPrompt="1"/>
            <p:custDataLst>
              <p:tags r:id="rId8"/>
            </p:custDataLst>
          </p:nvPr>
        </p:nvSpPr>
        <p:spPr>
          <a:xfrm>
            <a:off x="35052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项标题</a:t>
            </a:r>
          </a:p>
        </p:txBody>
      </p:sp>
      <p:sp>
        <p:nvSpPr>
          <p:cNvPr id="16" name="文本占位符 15"/>
          <p:cNvSpPr>
            <a:spLocks noGrp="1"/>
          </p:cNvSpPr>
          <p:nvPr>
            <p:ph type="body" idx="16389" hasCustomPrompt="1"/>
            <p:custDataLst>
              <p:tags r:id="rId9"/>
            </p:custDataLst>
          </p:nvPr>
        </p:nvSpPr>
        <p:spPr>
          <a:xfrm>
            <a:off x="35052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7" name="文本占位符 16"/>
          <p:cNvSpPr>
            <a:spLocks noGrp="1"/>
          </p:cNvSpPr>
          <p:nvPr>
            <p:ph type="body" idx="16390" hasCustomPrompt="1"/>
            <p:custDataLst>
              <p:tags r:id="rId10"/>
            </p:custDataLst>
          </p:nvPr>
        </p:nvSpPr>
        <p:spPr>
          <a:xfrm>
            <a:off x="64008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项标题</a:t>
            </a:r>
          </a:p>
        </p:txBody>
      </p:sp>
      <p:sp>
        <p:nvSpPr>
          <p:cNvPr id="18" name="文本占位符 17"/>
          <p:cNvSpPr>
            <a:spLocks noGrp="1"/>
          </p:cNvSpPr>
          <p:nvPr>
            <p:ph type="body" idx="16391" hasCustomPrompt="1"/>
            <p:custDataLst>
              <p:tags r:id="rId11"/>
            </p:custDataLst>
          </p:nvPr>
        </p:nvSpPr>
        <p:spPr>
          <a:xfrm>
            <a:off x="64008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9" name="文本占位符 18"/>
          <p:cNvSpPr>
            <a:spLocks noGrp="1"/>
          </p:cNvSpPr>
          <p:nvPr>
            <p:ph type="body" idx="16392" hasCustomPrompt="1"/>
            <p:custDataLst>
              <p:tags r:id="rId12"/>
            </p:custDataLst>
          </p:nvPr>
        </p:nvSpPr>
        <p:spPr>
          <a:xfrm>
            <a:off x="92964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a:t>项标题</a:t>
            </a:r>
          </a:p>
        </p:txBody>
      </p:sp>
      <p:sp>
        <p:nvSpPr>
          <p:cNvPr id="20" name="文本占位符 19"/>
          <p:cNvSpPr>
            <a:spLocks noGrp="1"/>
          </p:cNvSpPr>
          <p:nvPr>
            <p:ph type="body" idx="16393" hasCustomPrompt="1"/>
            <p:custDataLst>
              <p:tags r:id="rId13"/>
            </p:custDataLst>
          </p:nvPr>
        </p:nvSpPr>
        <p:spPr>
          <a:xfrm>
            <a:off x="92964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正文页-64_1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a:p>
        </p:txBody>
      </p:sp>
      <p:sp>
        <p:nvSpPr>
          <p:cNvPr id="9" name="页脚占位符 8"/>
          <p:cNvSpPr>
            <a:spLocks noGrp="1"/>
          </p:cNvSpPr>
          <p:nvPr>
            <p:ph type="ftr" sz="quarter" idx="11"/>
            <p:custDataLst>
              <p:tags r:id="rId2"/>
            </p:custDataLst>
          </p:nvPr>
        </p:nvSpPr>
        <p:spPr/>
        <p:txBody>
          <a:bodyPr/>
          <a:lstStyle/>
          <a:p>
            <a:endParaRPr lang="zh-CN" altLang="en-US"/>
          </a:p>
        </p:txBody>
      </p:sp>
      <p:sp>
        <p:nvSpPr>
          <p:cNvPr id="10" name="灯片编号占位符 9"/>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
        <p:nvSpPr>
          <p:cNvPr id="11" name="标题 10"/>
          <p:cNvSpPr>
            <a:spLocks noGrp="1"/>
          </p:cNvSpPr>
          <p:nvPr>
            <p:ph type="ctrTitle" idx="16385" hasCustomPrompt="1"/>
            <p:custDataLst>
              <p:tags r:id="rId4"/>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p>
        </p:txBody>
      </p:sp>
      <p:sp>
        <p:nvSpPr>
          <p:cNvPr id="12" name="文本占位符 11"/>
          <p:cNvSpPr>
            <a:spLocks noGrp="1"/>
          </p:cNvSpPr>
          <p:nvPr>
            <p:ph type="body" idx="16386" hasCustomPrompt="1"/>
            <p:custDataLst>
              <p:tags r:id="rId5"/>
            </p:custDataLst>
          </p:nvPr>
        </p:nvSpPr>
        <p:spPr>
          <a:xfrm>
            <a:off x="609600" y="17272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3" name="装饰  2"/>
          <p:cNvSpPr>
            <a:spLocks noGrp="1"/>
          </p:cNvSpPr>
          <p:nvPr>
            <p:ph type="body" idx="16392" hasCustomPrompt="1"/>
            <p:custDataLst>
              <p:tags r:id="rId6"/>
            </p:custDataLst>
          </p:nvPr>
        </p:nvSpPr>
        <p:spPr>
          <a:xfrm>
            <a:off x="609600" y="2286000"/>
            <a:ext cx="3454400" cy="3759200"/>
          </a:xfrm>
          <a:custGeom>
            <a:avLst/>
            <a:gdLst>
              <a:gd name="connisteX0" fmla="*/ 0 w 3454400"/>
              <a:gd name="connsiteY0" fmla="*/ 203200 h 3759200"/>
              <a:gd name="connisteX1" fmla="*/ 203200 w 3454400"/>
              <a:gd name="connsiteY1" fmla="*/ 0 h 3759200"/>
              <a:gd name="connisteX2" fmla="*/ 3251200 w 3454400"/>
              <a:gd name="connsiteY2" fmla="*/ 0 h 3759200"/>
              <a:gd name="connisteX3" fmla="*/ 3454400 w 3454400"/>
              <a:gd name="connsiteY3" fmla="*/ 203200 h 3759200"/>
              <a:gd name="connisteX4" fmla="*/ 3454400 w 3454400"/>
              <a:gd name="connsiteY4" fmla="*/ 3556000 h 3759200"/>
              <a:gd name="connisteX5" fmla="*/ 3251200 w 3454400"/>
              <a:gd name="connsiteY5" fmla="*/ 3759200 h 3759200"/>
              <a:gd name="connisteX6" fmla="*/ 203200 w 3454400"/>
              <a:gd name="connsiteY6" fmla="*/ 3759200 h 3759200"/>
              <a:gd name="connisteX7" fmla="*/ 0 w 3454400"/>
              <a:gd name="connsiteY7" fmla="*/ 3556000 h 3759200"/>
              <a:gd name="connisteX8" fmla="*/ 0 w 3454400"/>
              <a:gd name="connsiteY8" fmla="*/ 203200 h 375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3454400" h="3759200">
                <a:moveTo>
                  <a:pt x="0" y="203200"/>
                </a:moveTo>
                <a:cubicBezTo>
                  <a:pt x="0" y="90976"/>
                  <a:pt x="90976" y="0"/>
                  <a:pt x="203200" y="0"/>
                </a:cubicBezTo>
                <a:lnTo>
                  <a:pt x="3251200" y="0"/>
                </a:lnTo>
                <a:cubicBezTo>
                  <a:pt x="3363424" y="0"/>
                  <a:pt x="3454400" y="90976"/>
                  <a:pt x="3454400" y="203200"/>
                </a:cubicBezTo>
                <a:lnTo>
                  <a:pt x="3454400" y="3556000"/>
                </a:lnTo>
                <a:cubicBezTo>
                  <a:pt x="3454400" y="3668224"/>
                  <a:pt x="3363424" y="3759200"/>
                  <a:pt x="3251200" y="3759200"/>
                </a:cubicBezTo>
                <a:lnTo>
                  <a:pt x="203200" y="3759200"/>
                </a:lnTo>
                <a:cubicBezTo>
                  <a:pt x="90976" y="3759200"/>
                  <a:pt x="0" y="3668224"/>
                  <a:pt x="0" y="3556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4" name="文本占位符 13"/>
          <p:cNvSpPr>
            <a:spLocks noGrp="1"/>
          </p:cNvSpPr>
          <p:nvPr>
            <p:ph type="body" idx="16387" hasCustomPrompt="1"/>
            <p:custDataLst>
              <p:tags r:id="rId7"/>
            </p:custDataLst>
          </p:nvPr>
        </p:nvSpPr>
        <p:spPr>
          <a:xfrm>
            <a:off x="914400" y="2946400"/>
            <a:ext cx="28448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5" name="文本占位符 14"/>
          <p:cNvSpPr>
            <a:spLocks noGrp="1"/>
          </p:cNvSpPr>
          <p:nvPr>
            <p:ph type="body" idx="16388" hasCustomPrompt="1"/>
            <p:custDataLst>
              <p:tags r:id="rId8"/>
            </p:custDataLst>
          </p:nvPr>
        </p:nvSpPr>
        <p:spPr>
          <a:xfrm>
            <a:off x="4368800" y="17272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6" name="装饰  5"/>
          <p:cNvSpPr>
            <a:spLocks noGrp="1"/>
          </p:cNvSpPr>
          <p:nvPr>
            <p:ph type="body" idx="16393" hasCustomPrompt="1"/>
            <p:custDataLst>
              <p:tags r:id="rId9"/>
            </p:custDataLst>
          </p:nvPr>
        </p:nvSpPr>
        <p:spPr>
          <a:xfrm>
            <a:off x="4368800" y="2286000"/>
            <a:ext cx="3454400" cy="3759200"/>
          </a:xfrm>
          <a:custGeom>
            <a:avLst/>
            <a:gdLst>
              <a:gd name="connisteX0" fmla="*/ 0 w 3454400"/>
              <a:gd name="connsiteY0" fmla="*/ 203200 h 3759200"/>
              <a:gd name="connisteX1" fmla="*/ 203200 w 3454400"/>
              <a:gd name="connsiteY1" fmla="*/ 0 h 3759200"/>
              <a:gd name="connisteX2" fmla="*/ 3251200 w 3454400"/>
              <a:gd name="connsiteY2" fmla="*/ 0 h 3759200"/>
              <a:gd name="connisteX3" fmla="*/ 3454400 w 3454400"/>
              <a:gd name="connsiteY3" fmla="*/ 203200 h 3759200"/>
              <a:gd name="connisteX4" fmla="*/ 3454400 w 3454400"/>
              <a:gd name="connsiteY4" fmla="*/ 3556000 h 3759200"/>
              <a:gd name="connisteX5" fmla="*/ 3251200 w 3454400"/>
              <a:gd name="connsiteY5" fmla="*/ 3759200 h 3759200"/>
              <a:gd name="connisteX6" fmla="*/ 203200 w 3454400"/>
              <a:gd name="connsiteY6" fmla="*/ 3759200 h 3759200"/>
              <a:gd name="connisteX7" fmla="*/ 0 w 3454400"/>
              <a:gd name="connsiteY7" fmla="*/ 3556000 h 3759200"/>
              <a:gd name="connisteX8" fmla="*/ 0 w 3454400"/>
              <a:gd name="connsiteY8" fmla="*/ 203200 h 375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3454400" h="3759200">
                <a:moveTo>
                  <a:pt x="0" y="203200"/>
                </a:moveTo>
                <a:cubicBezTo>
                  <a:pt x="0" y="90976"/>
                  <a:pt x="90976" y="0"/>
                  <a:pt x="203200" y="0"/>
                </a:cubicBezTo>
                <a:lnTo>
                  <a:pt x="3251200" y="0"/>
                </a:lnTo>
                <a:cubicBezTo>
                  <a:pt x="3363424" y="0"/>
                  <a:pt x="3454400" y="90976"/>
                  <a:pt x="3454400" y="203200"/>
                </a:cubicBezTo>
                <a:lnTo>
                  <a:pt x="3454400" y="3556000"/>
                </a:lnTo>
                <a:cubicBezTo>
                  <a:pt x="3454400" y="3668224"/>
                  <a:pt x="3363424" y="3759200"/>
                  <a:pt x="3251200" y="3759200"/>
                </a:cubicBezTo>
                <a:lnTo>
                  <a:pt x="203200" y="3759200"/>
                </a:lnTo>
                <a:cubicBezTo>
                  <a:pt x="90976" y="3759200"/>
                  <a:pt x="0" y="3668224"/>
                  <a:pt x="0" y="3556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17" name="文本占位符 16"/>
          <p:cNvSpPr>
            <a:spLocks noGrp="1"/>
          </p:cNvSpPr>
          <p:nvPr>
            <p:ph type="body" idx="16389" hasCustomPrompt="1"/>
            <p:custDataLst>
              <p:tags r:id="rId10"/>
            </p:custDataLst>
          </p:nvPr>
        </p:nvSpPr>
        <p:spPr>
          <a:xfrm>
            <a:off x="4673600" y="2946400"/>
            <a:ext cx="28448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
        <p:nvSpPr>
          <p:cNvPr id="18" name="文本占位符 17"/>
          <p:cNvSpPr>
            <a:spLocks noGrp="1"/>
          </p:cNvSpPr>
          <p:nvPr>
            <p:ph type="body" idx="16390" hasCustomPrompt="1"/>
            <p:custDataLst>
              <p:tags r:id="rId11"/>
            </p:custDataLst>
          </p:nvPr>
        </p:nvSpPr>
        <p:spPr>
          <a:xfrm>
            <a:off x="8128000" y="17272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a:t>单击此处添加项标题</a:t>
            </a:r>
          </a:p>
        </p:txBody>
      </p:sp>
      <p:sp>
        <p:nvSpPr>
          <p:cNvPr id="19" name="装饰  8"/>
          <p:cNvSpPr>
            <a:spLocks noGrp="1"/>
          </p:cNvSpPr>
          <p:nvPr>
            <p:ph type="body" idx="16394" hasCustomPrompt="1"/>
            <p:custDataLst>
              <p:tags r:id="rId12"/>
            </p:custDataLst>
          </p:nvPr>
        </p:nvSpPr>
        <p:spPr>
          <a:xfrm>
            <a:off x="8128000" y="2286000"/>
            <a:ext cx="3454400" cy="3759200"/>
          </a:xfrm>
          <a:custGeom>
            <a:avLst/>
            <a:gdLst>
              <a:gd name="connisteX0" fmla="*/ 0 w 3454400"/>
              <a:gd name="connsiteY0" fmla="*/ 203200 h 3759200"/>
              <a:gd name="connisteX1" fmla="*/ 203200 w 3454400"/>
              <a:gd name="connsiteY1" fmla="*/ 0 h 3759200"/>
              <a:gd name="connisteX2" fmla="*/ 3251200 w 3454400"/>
              <a:gd name="connsiteY2" fmla="*/ 0 h 3759200"/>
              <a:gd name="connisteX3" fmla="*/ 3454400 w 3454400"/>
              <a:gd name="connsiteY3" fmla="*/ 203200 h 3759200"/>
              <a:gd name="connisteX4" fmla="*/ 3454400 w 3454400"/>
              <a:gd name="connsiteY4" fmla="*/ 3556000 h 3759200"/>
              <a:gd name="connisteX5" fmla="*/ 3251200 w 3454400"/>
              <a:gd name="connsiteY5" fmla="*/ 3759200 h 3759200"/>
              <a:gd name="connisteX6" fmla="*/ 203200 w 3454400"/>
              <a:gd name="connsiteY6" fmla="*/ 3759200 h 3759200"/>
              <a:gd name="connisteX7" fmla="*/ 0 w 3454400"/>
              <a:gd name="connsiteY7" fmla="*/ 3556000 h 3759200"/>
              <a:gd name="connisteX8" fmla="*/ 0 w 3454400"/>
              <a:gd name="connsiteY8" fmla="*/ 203200 h 375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0" t="0" r="0" b="0"/>
            <a:pathLst>
              <a:path w="3454400" h="3759200">
                <a:moveTo>
                  <a:pt x="0" y="203200"/>
                </a:moveTo>
                <a:cubicBezTo>
                  <a:pt x="0" y="90976"/>
                  <a:pt x="90976" y="0"/>
                  <a:pt x="203200" y="0"/>
                </a:cubicBezTo>
                <a:lnTo>
                  <a:pt x="3251200" y="0"/>
                </a:lnTo>
                <a:cubicBezTo>
                  <a:pt x="3363424" y="0"/>
                  <a:pt x="3454400" y="90976"/>
                  <a:pt x="3454400" y="203200"/>
                </a:cubicBezTo>
                <a:lnTo>
                  <a:pt x="3454400" y="3556000"/>
                </a:lnTo>
                <a:cubicBezTo>
                  <a:pt x="3454400" y="3668224"/>
                  <a:pt x="3363424" y="3759200"/>
                  <a:pt x="3251200" y="3759200"/>
                </a:cubicBezTo>
                <a:lnTo>
                  <a:pt x="203200" y="3759200"/>
                </a:lnTo>
                <a:cubicBezTo>
                  <a:pt x="90976" y="3759200"/>
                  <a:pt x="0" y="3668224"/>
                  <a:pt x="0" y="3556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a:t> </a:t>
            </a:r>
          </a:p>
        </p:txBody>
      </p:sp>
      <p:sp>
        <p:nvSpPr>
          <p:cNvPr id="20" name="文本占位符 19"/>
          <p:cNvSpPr>
            <a:spLocks noGrp="1"/>
          </p:cNvSpPr>
          <p:nvPr>
            <p:ph type="body" idx="16391" hasCustomPrompt="1"/>
            <p:custDataLst>
              <p:tags r:id="rId13"/>
            </p:custDataLst>
          </p:nvPr>
        </p:nvSpPr>
        <p:spPr>
          <a:xfrm>
            <a:off x="8432800" y="2946400"/>
            <a:ext cx="28448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a:t>单击此处添加项正文</a:t>
            </a: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p>
        </p:txBody>
      </p:sp>
      <p:sp>
        <p:nvSpPr>
          <p:cNvPr id="3" name="内容占位符 2"/>
          <p:cNvSpPr>
            <a:spLocks noGrp="1"/>
          </p:cNvSpPr>
          <p:nvPr>
            <p:ph sz="half" idx="1"/>
            <p:custDataLst>
              <p:tags r:id="rId2"/>
            </p:custDataLst>
          </p:nvPr>
        </p:nvSpPr>
        <p:spPr>
          <a:xfrm>
            <a:off x="695960" y="1301750"/>
            <a:ext cx="5323840" cy="4875850"/>
          </a:xfrm>
        </p:spPr>
        <p:txBody>
          <a:bodyPr wrap="square">
            <a:normAutofit/>
          </a:body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内容占位符 3"/>
          <p:cNvSpPr>
            <a:spLocks noGrp="1"/>
          </p:cNvSpPr>
          <p:nvPr>
            <p:ph sz="half" idx="2"/>
            <p:custDataLst>
              <p:tags r:id="rId3"/>
            </p:custDataLst>
          </p:nvPr>
        </p:nvSpPr>
        <p:spPr>
          <a:xfrm>
            <a:off x="6172200" y="1301750"/>
            <a:ext cx="5323840" cy="4875850"/>
          </a:xfrm>
        </p:spPr>
        <p:txBody>
          <a:bodyPr wrap="square">
            <a:normAutofit/>
          </a:body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5" name="日期占位符 4"/>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t>2025/9/6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t>‹#›</a:t>
            </a:fld>
            <a:endParaRPr lang="en-US" altLang="zh-CN"/>
          </a:p>
        </p:txBody>
      </p:sp>
    </p:spTree>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节标题">
    <p:spTree>
      <p:nvGrpSpPr>
        <p:cNvPr id="1" name=""/>
        <p:cNvGrpSpPr/>
        <p:nvPr/>
      </p:nvGrpSpPr>
      <p:grpSpPr>
        <a:xfrm>
          <a:off x="0" y="0"/>
          <a:ext cx="0" cy="0"/>
          <a:chOff x="0" y="0"/>
          <a:chExt cx="0" cy="0"/>
        </a:xfrm>
      </p:grpSpPr>
      <p:sp>
        <p:nvSpPr>
          <p:cNvPr id="7" name="矩形 6"/>
          <p:cNvSpPr/>
          <p:nvPr userDrawn="1">
            <p:custDataLst>
              <p:tags r:id="rId1"/>
            </p:custDataLst>
          </p:nvPr>
        </p:nvSpPr>
        <p:spPr>
          <a:xfrm flipH="1">
            <a:off x="0" y="0"/>
            <a:ext cx="12192000" cy="6858000"/>
          </a:xfrm>
          <a:prstGeom prst="rect">
            <a:avLst/>
          </a:prstGeom>
          <a:gradFill flip="none" rotWithShape="1">
            <a:gsLst>
              <a:gs pos="0">
                <a:schemeClr val="bg1">
                  <a:alpha val="60000"/>
                </a:schemeClr>
              </a:gs>
              <a:gs pos="76000">
                <a:schemeClr val="bg2"/>
              </a:gs>
              <a:gs pos="100000">
                <a:schemeClr val="bg2">
                  <a:lumMod val="90000"/>
                </a:schemeClr>
              </a:gs>
              <a:gs pos="32000">
                <a:schemeClr val="bg1"/>
              </a:gs>
            </a:gsLst>
            <a:lin ang="81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8" name="任意多边形: 形状 27"/>
          <p:cNvSpPr/>
          <p:nvPr userDrawn="1">
            <p:custDataLst>
              <p:tags r:id="rId2"/>
            </p:custDataLst>
          </p:nvPr>
        </p:nvSpPr>
        <p:spPr>
          <a:xfrm>
            <a:off x="7348820" y="1563754"/>
            <a:ext cx="4843180" cy="5294246"/>
          </a:xfrm>
          <a:custGeom>
            <a:avLst/>
            <a:gdLst>
              <a:gd name="connsiteX0" fmla="*/ 1620784 w 4843180"/>
              <a:gd name="connsiteY0" fmla="*/ 0 h 5294246"/>
              <a:gd name="connsiteX1" fmla="*/ 2766851 w 4843180"/>
              <a:gd name="connsiteY1" fmla="*/ 474717 h 5294246"/>
              <a:gd name="connsiteX2" fmla="*/ 4843180 w 4843180"/>
              <a:gd name="connsiteY2" fmla="*/ 2551047 h 5294246"/>
              <a:gd name="connsiteX3" fmla="*/ 4843180 w 4843180"/>
              <a:gd name="connsiteY3" fmla="*/ 5294246 h 5294246"/>
              <a:gd name="connsiteX4" fmla="*/ 3002111 w 4843180"/>
              <a:gd name="connsiteY4" fmla="*/ 5294246 h 5294246"/>
              <a:gd name="connsiteX5" fmla="*/ 474717 w 4843180"/>
              <a:gd name="connsiteY5" fmla="*/ 2766852 h 5294246"/>
              <a:gd name="connsiteX6" fmla="*/ 474717 w 4843180"/>
              <a:gd name="connsiteY6" fmla="*/ 474717 h 5294246"/>
              <a:gd name="connsiteX7" fmla="*/ 1620784 w 4843180"/>
              <a:gd name="connsiteY7" fmla="*/ 0 h 529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3180" h="5294246">
                <a:moveTo>
                  <a:pt x="1620784" y="0"/>
                </a:moveTo>
                <a:cubicBezTo>
                  <a:pt x="2035579" y="0"/>
                  <a:pt x="2450374" y="158239"/>
                  <a:pt x="2766851" y="474717"/>
                </a:cubicBezTo>
                <a:lnTo>
                  <a:pt x="4843180" y="2551047"/>
                </a:lnTo>
                <a:lnTo>
                  <a:pt x="4843180" y="5294246"/>
                </a:lnTo>
                <a:lnTo>
                  <a:pt x="3002111" y="5294246"/>
                </a:lnTo>
                <a:lnTo>
                  <a:pt x="474717" y="2766852"/>
                </a:lnTo>
                <a:cubicBezTo>
                  <a:pt x="-158239" y="2133896"/>
                  <a:pt x="-158239" y="1107672"/>
                  <a:pt x="474717" y="474717"/>
                </a:cubicBezTo>
                <a:cubicBezTo>
                  <a:pt x="791195" y="158239"/>
                  <a:pt x="1205989" y="0"/>
                  <a:pt x="1620784" y="0"/>
                </a:cubicBezTo>
                <a:close/>
              </a:path>
            </a:pathLst>
          </a:custGeom>
          <a:gradFill flip="none" rotWithShape="1">
            <a:gsLst>
              <a:gs pos="23000">
                <a:schemeClr val="accent1">
                  <a:alpha val="0"/>
                </a:schemeClr>
              </a:gs>
              <a:gs pos="100000">
                <a:schemeClr val="accent1">
                  <a:alpha val="30000"/>
                </a:schemeClr>
              </a:gs>
            </a:gsLst>
            <a:lin ang="135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4" name="日期占位符 4"/>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t>2025/9/6</a:t>
            </a:fld>
            <a:endParaRPr lang="zh-CN" altLang="en-US"/>
          </a:p>
        </p:txBody>
      </p:sp>
      <p:sp>
        <p:nvSpPr>
          <p:cNvPr id="5" name="页脚占位符 5"/>
          <p:cNvSpPr>
            <a:spLocks noGrp="1"/>
          </p:cNvSpPr>
          <p:nvPr>
            <p:ph type="ftr" sz="quarter" idx="11"/>
            <p:custDataLst>
              <p:tags r:id="rId4"/>
            </p:custDataLst>
          </p:nvPr>
        </p:nvSpPr>
        <p:spPr/>
        <p:txBody>
          <a:bodyPr/>
          <a:lstStyle/>
          <a:p>
            <a:endParaRPr lang="zh-CN" altLang="en-US"/>
          </a:p>
        </p:txBody>
      </p:sp>
      <p:sp>
        <p:nvSpPr>
          <p:cNvPr id="6" name="灯片编号占位符 6"/>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t>‹#›</a:t>
            </a:fld>
            <a:endParaRPr lang="zh-CN" altLang="en-US"/>
          </a:p>
        </p:txBody>
      </p:sp>
      <p:cxnSp>
        <p:nvCxnSpPr>
          <p:cNvPr id="20" name="直接连接符 19"/>
          <p:cNvCxnSpPr/>
          <p:nvPr userDrawn="1">
            <p:custDataLst>
              <p:tags r:id="rId6"/>
            </p:custDataLst>
          </p:nvPr>
        </p:nvCxnSpPr>
        <p:spPr>
          <a:xfrm>
            <a:off x="1252929" y="1521975"/>
            <a:ext cx="177758"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custDataLst>
              <p:tags r:id="rId7"/>
            </p:custDataLst>
          </p:nvPr>
        </p:nvCxnSpPr>
        <p:spPr>
          <a:xfrm>
            <a:off x="1252929" y="1632699"/>
            <a:ext cx="177758"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8"/>
            </p:custDataLst>
          </p:nvPr>
        </p:nvCxnSpPr>
        <p:spPr>
          <a:xfrm>
            <a:off x="1252929" y="1577337"/>
            <a:ext cx="177758"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userDrawn="1">
            <p:ph type="title"/>
            <p:custDataLst>
              <p:tags r:id="rId9"/>
            </p:custDataLst>
          </p:nvPr>
        </p:nvSpPr>
        <p:spPr>
          <a:xfrm>
            <a:off x="1235211" y="3328717"/>
            <a:ext cx="5255400" cy="2114154"/>
          </a:xfrm>
        </p:spPr>
        <p:txBody>
          <a:bodyPr wrap="square" anchor="t" anchorCtr="0">
            <a:normAutofit/>
          </a:bodyPr>
          <a:lstStyle>
            <a:lvl1pPr algn="l">
              <a:defRPr sz="5400"/>
            </a:lvl1pPr>
          </a:lstStyle>
          <a:p>
            <a:r>
              <a:rPr lang="zh-CN" altLang="en-US" dirty="0"/>
              <a:t>单击此处编辑母版标题样式</a:t>
            </a:r>
          </a:p>
        </p:txBody>
      </p:sp>
      <p:sp>
        <p:nvSpPr>
          <p:cNvPr id="8" name="节编号 3"/>
          <p:cNvSpPr>
            <a:spLocks noGrp="1"/>
          </p:cNvSpPr>
          <p:nvPr userDrawn="1">
            <p:ph type="body" sz="quarter" idx="13" hasCustomPrompt="1"/>
            <p:custDataLst>
              <p:tags r:id="rId10"/>
            </p:custDataLst>
          </p:nvPr>
        </p:nvSpPr>
        <p:spPr>
          <a:xfrm>
            <a:off x="1232811" y="1732912"/>
            <a:ext cx="5255400" cy="1491030"/>
          </a:xfrm>
        </p:spPr>
        <p:txBody>
          <a:bodyPr wrap="none" anchor="ctr">
            <a:noAutofit/>
          </a:bodyPr>
          <a:lstStyle>
            <a:lvl1pPr marL="0" indent="0" algn="l">
              <a:buNone/>
              <a:defRPr sz="7200" b="1">
                <a:gradFill>
                  <a:gsLst>
                    <a:gs pos="0">
                      <a:schemeClr val="accent3"/>
                    </a:gs>
                    <a:gs pos="100000">
                      <a:schemeClr val="accent4"/>
                    </a:gs>
                  </a:gsLst>
                  <a:lin ang="5400000" scaled="1"/>
                </a:gradFill>
              </a:defRPr>
            </a:lvl1pPr>
          </a:lstStyle>
          <a:p>
            <a:pPr lvl="0"/>
            <a:r>
              <a:rPr lang="zh-CN" altLang="en-US" dirty="0"/>
              <a:t>节编号</a:t>
            </a:r>
          </a:p>
        </p:txBody>
      </p:sp>
      <p:pic>
        <p:nvPicPr>
          <p:cNvPr id="16" name="图片 15"/>
          <p:cNvPicPr>
            <a:picLocks noChangeAspect="1"/>
          </p:cNvPicPr>
          <p:nvPr userDrawn="1">
            <p:custDataLst>
              <p:tags r:id="rId11"/>
            </p:custDataLst>
          </p:nvPr>
        </p:nvPicPr>
        <p:blipFill rotWithShape="1">
          <a:blip r:embed="rId14" cstate="print">
            <a:extLst>
              <a:ext uri="{28A0092B-C50C-407E-A947-70E740481C1C}">
                <a14:useLocalDpi xmlns:a14="http://schemas.microsoft.com/office/drawing/2010/main" val="0"/>
              </a:ext>
            </a:extLst>
          </a:blip>
          <a:srcRect l="18559" t="4655" r="21959"/>
          <a:stretch>
            <a:fillRect/>
          </a:stretch>
        </p:blipFill>
        <p:spPr>
          <a:xfrm>
            <a:off x="7034148" y="1097729"/>
            <a:ext cx="3904923" cy="4550876"/>
          </a:xfrm>
          <a:prstGeom prst="rect">
            <a:avLst/>
          </a:prstGeom>
          <a:effectLst/>
        </p:spPr>
      </p:pic>
      <p:sp>
        <p:nvSpPr>
          <p:cNvPr id="36" name="任意多边形: 形状 35"/>
          <p:cNvSpPr/>
          <p:nvPr userDrawn="1">
            <p:custDataLst>
              <p:tags r:id="rId12"/>
            </p:custDataLst>
          </p:nvPr>
        </p:nvSpPr>
        <p:spPr>
          <a:xfrm>
            <a:off x="8589226" y="0"/>
            <a:ext cx="3284026" cy="2745652"/>
          </a:xfrm>
          <a:custGeom>
            <a:avLst/>
            <a:gdLst>
              <a:gd name="connsiteX0" fmla="*/ 1722 w 3284026"/>
              <a:gd name="connsiteY0" fmla="*/ 0 h 2745652"/>
              <a:gd name="connsiteX1" fmla="*/ 1323461 w 3284026"/>
              <a:gd name="connsiteY1" fmla="*/ 0 h 2745652"/>
              <a:gd name="connsiteX2" fmla="*/ 1820838 w 3284026"/>
              <a:gd name="connsiteY2" fmla="*/ 497378 h 2745652"/>
              <a:gd name="connsiteX3" fmla="*/ 1821540 w 3284026"/>
              <a:gd name="connsiteY3" fmla="*/ 497378 h 2745652"/>
              <a:gd name="connsiteX4" fmla="*/ 3121285 w 3284026"/>
              <a:gd name="connsiteY4" fmla="*/ 1797125 h 2745652"/>
              <a:gd name="connsiteX5" fmla="*/ 3121285 w 3284026"/>
              <a:gd name="connsiteY5" fmla="*/ 2582912 h 2745652"/>
              <a:gd name="connsiteX6" fmla="*/ 3121285 w 3284026"/>
              <a:gd name="connsiteY6" fmla="*/ 2582911 h 2745652"/>
              <a:gd name="connsiteX7" fmla="*/ 2335497 w 3284026"/>
              <a:gd name="connsiteY7" fmla="*/ 2582911 h 2745652"/>
              <a:gd name="connsiteX8" fmla="*/ 1841245 w 3284026"/>
              <a:gd name="connsiteY8" fmla="*/ 2088659 h 2745652"/>
              <a:gd name="connsiteX9" fmla="*/ 1837418 w 3284026"/>
              <a:gd name="connsiteY9" fmla="*/ 2085533 h 2745652"/>
              <a:gd name="connsiteX10" fmla="*/ 162742 w 3284026"/>
              <a:gd name="connsiteY10" fmla="*/ 410857 h 2745652"/>
              <a:gd name="connsiteX11" fmla="*/ 0 w 3284026"/>
              <a:gd name="connsiteY11" fmla="*/ 17963 h 2745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84026" h="2745652">
                <a:moveTo>
                  <a:pt x="1722" y="0"/>
                </a:moveTo>
                <a:lnTo>
                  <a:pt x="1323461" y="0"/>
                </a:lnTo>
                <a:lnTo>
                  <a:pt x="1820838" y="497378"/>
                </a:lnTo>
                <a:lnTo>
                  <a:pt x="1821540" y="497378"/>
                </a:lnTo>
                <a:lnTo>
                  <a:pt x="3121285" y="1797125"/>
                </a:lnTo>
                <a:cubicBezTo>
                  <a:pt x="3338274" y="2014114"/>
                  <a:pt x="3338274" y="2365923"/>
                  <a:pt x="3121285" y="2582912"/>
                </a:cubicBezTo>
                <a:lnTo>
                  <a:pt x="3121285" y="2582911"/>
                </a:lnTo>
                <a:cubicBezTo>
                  <a:pt x="2904296" y="2799900"/>
                  <a:pt x="2552486" y="2799900"/>
                  <a:pt x="2335497" y="2582911"/>
                </a:cubicBezTo>
                <a:lnTo>
                  <a:pt x="1841245" y="2088659"/>
                </a:lnTo>
                <a:lnTo>
                  <a:pt x="1837418" y="2085533"/>
                </a:lnTo>
                <a:lnTo>
                  <a:pt x="162742" y="410857"/>
                </a:lnTo>
                <a:cubicBezTo>
                  <a:pt x="54248" y="302363"/>
                  <a:pt x="0" y="160163"/>
                  <a:pt x="0" y="17963"/>
                </a:cubicBezTo>
                <a:close/>
              </a:path>
            </a:pathLst>
          </a:custGeom>
          <a:gradFill flip="none" rotWithShape="1">
            <a:gsLst>
              <a:gs pos="24000">
                <a:schemeClr val="accent1">
                  <a:alpha val="0"/>
                </a:schemeClr>
              </a:gs>
              <a:gs pos="100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descr="背景图案&#10;&#10;描述已自动生成"/>
          <p:cNvPicPr>
            <a:picLocks noChangeAspect="1"/>
          </p:cNvPicPr>
          <p:nvPr>
            <p:custDataLst>
              <p:tags r:id="rId1"/>
            </p:custDataLst>
          </p:nvPr>
        </p:nvPicPr>
        <p:blipFill>
          <a:blip r:embed="rId5"/>
          <a:stretch>
            <a:fillRect/>
          </a:stretch>
        </p:blipFill>
        <p:spPr>
          <a:xfrm>
            <a:off x="-37" y="0"/>
            <a:ext cx="12192075" cy="6858000"/>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dirty="0"/>
          </a:p>
        </p:txBody>
      </p:sp>
      <p:sp>
        <p:nvSpPr>
          <p:cNvPr id="2" name="标题 2"/>
          <p:cNvSpPr>
            <a:spLocks noGrp="1"/>
          </p:cNvSpPr>
          <p:nvPr>
            <p:ph type="ctrTitle" idx="1" hasCustomPrompt="1"/>
            <p:custDataLst>
              <p:tags r:id="rId2"/>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mj-cs"/>
              </a:defRPr>
            </a:lvl1pPr>
          </a:lstStyle>
          <a:p>
            <a:pPr lvl="0"/>
            <a:r>
              <a:rPr>
                <a:sym typeface="+mn-ea"/>
              </a:rPr>
              <a:t>编辑标题</a:t>
            </a:r>
          </a:p>
        </p:txBody>
      </p:sp>
      <p:sp>
        <p:nvSpPr>
          <p:cNvPr id="4" name="副标题 3"/>
          <p:cNvSpPr>
            <a:spLocks noGrp="1"/>
          </p:cNvSpPr>
          <p:nvPr>
            <p:ph type="subTitle" idx="2" hasCustomPrompt="1"/>
            <p:custDataLst>
              <p:tags r:id="rId3"/>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1"/>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1"/>
            </p:custDataLst>
          </p:nvPr>
        </p:nvPicPr>
        <p:blipFill>
          <a:blip r:embed="rId4"/>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a:p>
        </p:txBody>
      </p:sp>
      <p:sp>
        <p:nvSpPr>
          <p:cNvPr id="2" name="标题 1"/>
          <p:cNvSpPr>
            <a:spLocks noGrp="1"/>
          </p:cNvSpPr>
          <p:nvPr>
            <p:ph type="ctrTitle" idx="1" hasCustomPrompt="1"/>
            <p:custDataLst>
              <p:tags r:id="rId2"/>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44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1"/>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粗简黑简" panose="00020600040101010101" charset="-122"/>
              </a:defRPr>
            </a:lvl1pPr>
            <a:lvl2pPr eaLnBrk="1" fontAlgn="auto" latinLnBrk="0" hangingPunct="1">
              <a:defRPr sz="1600">
                <a:solidFill>
                  <a:schemeClr val="tx1"/>
                </a:solidFill>
                <a:latin typeface="Arial" panose="020B0604020202020204" pitchFamily="34" charset="0"/>
                <a:ea typeface="汉仪粗简黑简" panose="00020600040101010101" charset="-122"/>
              </a:defRPr>
            </a:lvl2pPr>
            <a:lvl3pPr eaLnBrk="1" fontAlgn="auto" latinLnBrk="0" hangingPunct="1">
              <a:defRPr sz="1600">
                <a:solidFill>
                  <a:schemeClr val="tx1"/>
                </a:solidFill>
                <a:latin typeface="Arial" panose="020B0604020202020204" pitchFamily="34" charset="0"/>
                <a:ea typeface="汉仪粗简黑简" panose="00020600040101010101" charset="-122"/>
              </a:defRPr>
            </a:lvl3pPr>
            <a:lvl4pPr eaLnBrk="1" fontAlgn="auto" latinLnBrk="0" hangingPunct="1">
              <a:defRPr sz="1600">
                <a:solidFill>
                  <a:schemeClr val="tx1"/>
                </a:solidFill>
                <a:latin typeface="Arial" panose="020B0604020202020204" pitchFamily="34" charset="0"/>
                <a:ea typeface="汉仪粗简黑简" panose="00020600040101010101" charset="-122"/>
              </a:defRPr>
            </a:lvl4pPr>
            <a:lvl5pPr eaLnBrk="1" fontAlgn="auto" latinLnBrk="0" hangingPunct="1">
              <a:defRPr sz="16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1"/>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1"/>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1"/>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t>2025/9/6</a:t>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1"/>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p>
        </p:txBody>
      </p:sp>
      <p:sp>
        <p:nvSpPr>
          <p:cNvPr id="4" name="内容占位符 3"/>
          <p:cNvSpPr>
            <a:spLocks noGrp="1"/>
          </p:cNvSpPr>
          <p:nvPr>
            <p:ph sz="half" idx="2"/>
            <p:custDataLst>
              <p:tags r:id="rId2"/>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5" name="文本占位符 4"/>
          <p:cNvSpPr>
            <a:spLocks noGrp="1"/>
          </p:cNvSpPr>
          <p:nvPr>
            <p:ph type="body" sz="quarter" idx="3" hasCustomPrompt="1"/>
            <p:custDataLst>
              <p:tags r:id="rId3"/>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p>
        </p:txBody>
      </p:sp>
      <p:sp>
        <p:nvSpPr>
          <p:cNvPr id="6" name="内容占位符 5"/>
          <p:cNvSpPr>
            <a:spLocks noGrp="1"/>
          </p:cNvSpPr>
          <p:nvPr>
            <p:ph sz="quarter" idx="4"/>
            <p:custDataLst>
              <p:tags r:id="rId4"/>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7" name="日期占位符 6"/>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t>2025/9/6</a:t>
            </a:fld>
            <a:endParaRPr lang="zh-CN" altLang="en-US"/>
          </a:p>
        </p:txBody>
      </p:sp>
      <p:sp>
        <p:nvSpPr>
          <p:cNvPr id="8" name="页脚占位符 7"/>
          <p:cNvSpPr>
            <a:spLocks noGrp="1"/>
          </p:cNvSpPr>
          <p:nvPr>
            <p:ph type="ftr" sz="quarter" idx="11"/>
            <p:custDataLst>
              <p:tags r:id="rId6"/>
            </p:custDataLst>
          </p:nvPr>
        </p:nvSpPr>
        <p:spPr/>
        <p:txBody>
          <a:bodyPr/>
          <a:lstStyle/>
          <a:p>
            <a:endParaRPr lang="zh-CN" altLang="en-US"/>
          </a:p>
        </p:txBody>
      </p:sp>
      <p:sp>
        <p:nvSpPr>
          <p:cNvPr id="9" name="灯片编号占位符 8"/>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t>‹#›</a:t>
            </a:fld>
            <a:endParaRPr lang="zh-CN" altLang="en-US"/>
          </a:p>
        </p:txBody>
      </p:sp>
      <p:sp>
        <p:nvSpPr>
          <p:cNvPr id="10" name="标题 9"/>
          <p:cNvSpPr>
            <a:spLocks noGrp="1"/>
          </p:cNvSpPr>
          <p:nvPr>
            <p:ph type="title"/>
            <p:custDataLst>
              <p:tags r:id="rId8"/>
            </p:custDataLst>
          </p:nvPr>
        </p:nvSpPr>
        <p:spPr/>
        <p:txBody>
          <a:bodyPr/>
          <a:lstStyle/>
          <a:p>
            <a:r>
              <a:rPr lang="zh-CN" altLang="en-US"/>
              <a:t>单击此处编辑母版标题样式</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1"/>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1"/>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1"/>
            </p:custDataLst>
          </p:nvPr>
        </p:nvPicPr>
        <p:blipFill>
          <a:blip r:embed="rId5"/>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a:p>
        </p:txBody>
      </p:sp>
      <p:sp>
        <p:nvSpPr>
          <p:cNvPr id="6" name="标题 2"/>
          <p:cNvSpPr>
            <a:spLocks noGrp="1"/>
          </p:cNvSpPr>
          <p:nvPr>
            <p:ph type="title" idx="1" hasCustomPrompt="1"/>
            <p:custDataLst>
              <p:tags r:id="rId2"/>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p>
        </p:txBody>
      </p:sp>
      <p:sp>
        <p:nvSpPr>
          <p:cNvPr id="7" name="文本占位符 3"/>
          <p:cNvSpPr>
            <a:spLocks noGrp="1"/>
          </p:cNvSpPr>
          <p:nvPr>
            <p:ph type="body" idx="2" hasCustomPrompt="1"/>
            <p:custDataLst>
              <p:tags r:id="rId3"/>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1"/>
            </p:custDataLst>
          </p:nvPr>
        </p:nvPicPr>
        <p:blipFill>
          <a:blip r:embed="rId7"/>
          <a:stretch>
            <a:fillRect/>
          </a:stretch>
        </p:blipFill>
        <p:spPr>
          <a:xfrm>
            <a:off x="-37" y="0"/>
            <a:ext cx="12192075" cy="6858000"/>
          </a:xfrm>
          <a:prstGeom prst="rect">
            <a:avLst/>
          </a:prstGeom>
        </p:spPr>
      </p:pic>
      <p:sp>
        <p:nvSpPr>
          <p:cNvPr id="2" name="标题 1"/>
          <p:cNvSpPr>
            <a:spLocks noGrp="1"/>
          </p:cNvSpPr>
          <p:nvPr>
            <p:ph type="title"/>
            <p:custDataLst>
              <p:tags r:id="rId2"/>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4"/>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1"/>
            </p:custDataLst>
          </p:nvPr>
        </p:nvPicPr>
        <p:blipFill>
          <a:blip r:embed="rId9"/>
          <a:stretch>
            <a:fillRect/>
          </a:stretch>
        </p:blipFill>
        <p:spPr>
          <a:xfrm>
            <a:off x="-37" y="0"/>
            <a:ext cx="12192075" cy="6858000"/>
          </a:xfrm>
          <a:prstGeom prst="rect">
            <a:avLst/>
          </a:prstGeom>
        </p:spPr>
      </p:pic>
      <p:sp>
        <p:nvSpPr>
          <p:cNvPr id="6" name="矩形 5"/>
          <p:cNvSpPr/>
          <p:nvPr>
            <p:custDataLst>
              <p:tags r:id="rId2"/>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hasCustomPrompt="1"/>
            <p:custDataLst>
              <p:tags r:id="rId3"/>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p>
        </p:txBody>
      </p:sp>
      <p:sp>
        <p:nvSpPr>
          <p:cNvPr id="7" name="内容占位符 6"/>
          <p:cNvSpPr>
            <a:spLocks noGrp="1"/>
          </p:cNvSpPr>
          <p:nvPr>
            <p:ph sz="quarter" idx="13"/>
            <p:custDataLst>
              <p:tags r:id="rId4"/>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1"/>
            </p:custDataLst>
          </p:nvPr>
        </p:nvPicPr>
        <p:blipFill>
          <a:blip r:embed="rId10"/>
          <a:stretch>
            <a:fillRect/>
          </a:stretch>
        </p:blipFill>
        <p:spPr>
          <a:xfrm>
            <a:off x="-37" y="0"/>
            <a:ext cx="12192075" cy="6858000"/>
          </a:xfrm>
          <a:prstGeom prst="rect">
            <a:avLst/>
          </a:prstGeom>
        </p:spPr>
      </p:pic>
      <p:sp>
        <p:nvSpPr>
          <p:cNvPr id="6" name="矩形 5"/>
          <p:cNvSpPr/>
          <p:nvPr>
            <p:custDataLst>
              <p:tags r:id="rId2"/>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lt1"/>
              </a:solidFill>
              <a:sym typeface="+mn-ea"/>
            </a:endParaRPr>
          </a:p>
        </p:txBody>
      </p:sp>
      <p:sp>
        <p:nvSpPr>
          <p:cNvPr id="2" name="标题 1"/>
          <p:cNvSpPr>
            <a:spLocks noGrp="1"/>
          </p:cNvSpPr>
          <p:nvPr>
            <p:ph type="title" hasCustomPrompt="1"/>
            <p:custDataLst>
              <p:tags r:id="rId3"/>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p>
        </p:txBody>
      </p:sp>
      <p:sp>
        <p:nvSpPr>
          <p:cNvPr id="3" name="日期占位符 2"/>
          <p:cNvSpPr>
            <a:spLocks noGrp="1"/>
          </p:cNvSpPr>
          <p:nvPr>
            <p:ph type="dt" sz="half" idx="10"/>
            <p:custDataLst>
              <p:tags r:id="rId4"/>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1"/>
            </p:custDataLst>
          </p:nvPr>
        </p:nvPicPr>
        <p:blipFill>
          <a:blip r:embed="rId10"/>
          <a:stretch>
            <a:fillRect/>
          </a:stretch>
        </p:blipFill>
        <p:spPr>
          <a:xfrm>
            <a:off x="-37" y="0"/>
            <a:ext cx="12192075" cy="6858000"/>
          </a:xfrm>
          <a:prstGeom prst="rect">
            <a:avLst/>
          </a:prstGeom>
        </p:spPr>
      </p:pic>
      <p:sp>
        <p:nvSpPr>
          <p:cNvPr id="6" name="矩形 5"/>
          <p:cNvSpPr/>
          <p:nvPr>
            <p:custDataLst>
              <p:tags r:id="rId2"/>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3"/>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1"/>
            </p:custDataLst>
          </p:nvPr>
        </p:nvPicPr>
        <p:blipFill>
          <a:blip r:embed="rId10"/>
          <a:stretch>
            <a:fillRect/>
          </a:stretch>
        </p:blipFill>
        <p:spPr>
          <a:xfrm>
            <a:off x="-37" y="0"/>
            <a:ext cx="12192075" cy="6858000"/>
          </a:xfrm>
          <a:prstGeom prst="rect">
            <a:avLst/>
          </a:prstGeom>
        </p:spPr>
      </p:pic>
      <p:sp>
        <p:nvSpPr>
          <p:cNvPr id="6" name="矩形 5"/>
          <p:cNvSpPr/>
          <p:nvPr>
            <p:custDataLst>
              <p:tags r:id="rId2"/>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3"/>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1"/>
            </p:custDataLst>
          </p:nvPr>
        </p:nvPicPr>
        <p:blipFill>
          <a:blip r:embed="rId12"/>
          <a:stretch>
            <a:fillRect/>
          </a:stretch>
        </p:blipFill>
        <p:spPr>
          <a:xfrm>
            <a:off x="-37" y="0"/>
            <a:ext cx="12192075" cy="6858000"/>
          </a:xfrm>
          <a:prstGeom prst="rect">
            <a:avLst/>
          </a:prstGeom>
        </p:spPr>
      </p:pic>
      <p:sp>
        <p:nvSpPr>
          <p:cNvPr id="6" name="矩形 5"/>
          <p:cNvSpPr/>
          <p:nvPr>
            <p:custDataLst>
              <p:tags r:id="rId2"/>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3"/>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1"/>
            </p:custDataLst>
          </p:nvPr>
        </p:nvPicPr>
        <p:blipFill>
          <a:blip r:embed="rId9"/>
          <a:stretch>
            <a:fillRect/>
          </a:stretch>
        </p:blipFill>
        <p:spPr>
          <a:xfrm>
            <a:off x="-37" y="0"/>
            <a:ext cx="12192075" cy="6858000"/>
          </a:xfrm>
          <a:prstGeom prst="rect">
            <a:avLst/>
          </a:prstGeom>
        </p:spPr>
      </p:pic>
      <p:sp>
        <p:nvSpPr>
          <p:cNvPr id="6" name="矩形 5"/>
          <p:cNvSpPr/>
          <p:nvPr>
            <p:custDataLst>
              <p:tags r:id="rId2"/>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p>
        </p:txBody>
      </p:sp>
      <p:sp>
        <p:nvSpPr>
          <p:cNvPr id="3" name="日期占位符 2"/>
          <p:cNvSpPr>
            <a:spLocks noGrp="1"/>
          </p:cNvSpPr>
          <p:nvPr>
            <p:ph type="dt" sz="half" idx="10"/>
            <p:custDataLst>
              <p:tags r:id="rId4"/>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4" name="页脚占位符 3"/>
          <p:cNvSpPr>
            <a:spLocks noGrp="1"/>
          </p:cNvSpPr>
          <p:nvPr>
            <p:ph type="ftr" sz="quarter" idx="11"/>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wrap="square">
            <a:normAutofit/>
          </a:body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t>2025/9/6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t>‹#›</a:t>
            </a:fld>
            <a:endParaRPr lang="en-US" altLang="zh-CN"/>
          </a:p>
        </p:txBody>
      </p:sp>
    </p:spTree>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t>‹#›</a:t>
            </a:fld>
            <a:endParaRPr lang="en-US" altLang="zh-CN"/>
          </a:p>
        </p:txBody>
      </p:sp>
    </p:spTree>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t>‹#›</a:t>
            </a:fld>
            <a:endParaRPr lang="en-US" altLang="zh-CN"/>
          </a:p>
        </p:txBody>
      </p:sp>
    </p:spTree>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t>‹#›</a:t>
            </a:fld>
            <a:endParaRPr lang="en-US" altLang="zh-CN"/>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t>‹#›</a:t>
            </a:fld>
            <a:endParaRPr lang="en-US" altLang="zh-CN"/>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t>‹#›</a:t>
            </a:fld>
            <a:endParaRPr lang="en-US" altLang="zh-CN"/>
          </a:p>
        </p:txBody>
      </p:sp>
    </p:spTree>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t>‹#›</a:t>
            </a:fld>
            <a:endParaRPr lang="en-US" altLang="zh-CN"/>
          </a:p>
        </p:txBody>
      </p:sp>
    </p:spTree>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t>‹#›</a:t>
            </a:fld>
            <a:endParaRPr lang="en-US" altLang="zh-CN"/>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t>‹#›</a:t>
            </a:fld>
            <a:endParaRPr lang="en-US" altLang="zh-CN"/>
          </a:p>
        </p:txBody>
      </p:sp>
    </p:spTree>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t>‹#›</a:t>
            </a:fld>
            <a:endParaRPr lang="en-US" altLang="zh-CN"/>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2025/9/6</a:t>
            </a:fld>
            <a:endParaRPr lang="zh-CN" altLang="en-US" dirty="0"/>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t>‹#›</a:t>
            </a:fld>
            <a:endParaRPr lang="en-US" altLang="zh-CN"/>
          </a:p>
        </p:txBody>
      </p:sp>
    </p:spTree>
  </p:cSld>
  <p:clrMapOvr>
    <a:masterClrMapping/>
  </p:clrMapOvr>
  <p:transition spd="med">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t>2025/9/6</a:t>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t>‹#›</a:t>
            </a:fld>
            <a:endParaRPr lang="zh-CN" altLang="en-US"/>
          </a:p>
        </p:txBody>
      </p:sp>
    </p:spTree>
  </p:cSld>
  <p:clrMapOvr>
    <a:masterClrMapping/>
  </p:clrMapOvr>
  <p:transition spd="med">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t>‹#›</a:t>
            </a:fld>
            <a:endParaRPr lang="en-US" altLang="zh-CN"/>
          </a:p>
        </p:txBody>
      </p:sp>
    </p:spTree>
  </p:cSld>
  <p:clrMapOvr>
    <a:masterClrMapping/>
  </p:clrMapOvr>
  <p:transition spd="med">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末尾幻灯片">
    <p:spTree>
      <p:nvGrpSpPr>
        <p:cNvPr id="1" name=""/>
        <p:cNvGrpSpPr/>
        <p:nvPr/>
      </p:nvGrpSpPr>
      <p:grpSpPr>
        <a:xfrm>
          <a:off x="0" y="0"/>
          <a:ext cx="0" cy="0"/>
          <a:chOff x="0" y="0"/>
          <a:chExt cx="0" cy="0"/>
        </a:xfrm>
      </p:grpSpPr>
      <p:sp>
        <p:nvSpPr>
          <p:cNvPr id="7" name="矩形 6"/>
          <p:cNvSpPr/>
          <p:nvPr userDrawn="1">
            <p:custDataLst>
              <p:tags r:id="rId1"/>
            </p:custDataLst>
          </p:nvPr>
        </p:nvSpPr>
        <p:spPr>
          <a:xfrm>
            <a:off x="0" y="857250"/>
            <a:ext cx="12192000" cy="51435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1" name="直接连接符 20"/>
          <p:cNvCxnSpPr/>
          <p:nvPr userDrawn="1">
            <p:custDataLst>
              <p:tags r:id="rId2"/>
            </p:custDataLst>
          </p:nvPr>
        </p:nvCxnSpPr>
        <p:spPr>
          <a:xfrm>
            <a:off x="1235075" y="5472362"/>
            <a:ext cx="9714023" cy="0"/>
          </a:xfrm>
          <a:prstGeom prst="line">
            <a:avLst/>
          </a:prstGeom>
          <a:ln>
            <a:solidFill>
              <a:schemeClr val="accent1">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3"/>
            </p:custDataLst>
          </p:nvPr>
        </p:nvCxnSpPr>
        <p:spPr>
          <a:xfrm rot="16200000">
            <a:off x="10669699" y="5262812"/>
            <a:ext cx="0" cy="419100"/>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pic>
        <p:nvPicPr>
          <p:cNvPr id="8" name="图形 7"/>
          <p:cNvPicPr>
            <a:picLocks noChangeAspect="1"/>
          </p:cNvPicPr>
          <p:nvPr userDrawn="1">
            <p:custDataLst>
              <p:tags r:id="rId4"/>
            </p:custDataLst>
          </p:nvPr>
        </p:nvPicPr>
        <p:blipFill rotWithShape="1">
          <a:blip r:embed="rId20">
            <a:extLst>
              <a:ext uri="{96DAC541-7B7A-43D3-8B79-37D633B846F1}">
                <asvg:svgBlip xmlns:asvg="http://schemas.microsoft.com/office/drawing/2016/SVG/main" r:embed="rId21"/>
              </a:ext>
            </a:extLst>
          </a:blip>
          <a:srcRect l="68604" t="64230"/>
          <a:stretch>
            <a:fillRect/>
          </a:stretch>
        </p:blipFill>
        <p:spPr>
          <a:xfrm>
            <a:off x="0" y="857250"/>
            <a:ext cx="2418817" cy="1839824"/>
          </a:xfrm>
          <a:prstGeom prst="rect">
            <a:avLst/>
          </a:prstGeom>
        </p:spPr>
      </p:pic>
      <p:pic>
        <p:nvPicPr>
          <p:cNvPr id="9" name="图形 8"/>
          <p:cNvPicPr>
            <a:picLocks noChangeAspect="1"/>
          </p:cNvPicPr>
          <p:nvPr userDrawn="1">
            <p:custDataLst>
              <p:tags r:id="rId5"/>
            </p:custDataLst>
          </p:nvPr>
        </p:nvPicPr>
        <p:blipFill rotWithShape="1">
          <a:blip r:embed="rId22">
            <a:extLst>
              <a:ext uri="{96DAC541-7B7A-43D3-8B79-37D633B846F1}">
                <asvg:svgBlip xmlns:asvg="http://schemas.microsoft.com/office/drawing/2016/SVG/main" r:embed="rId23"/>
              </a:ext>
            </a:extLst>
          </a:blip>
          <a:srcRect t="6316" r="68130" b="31965"/>
          <a:stretch>
            <a:fillRect/>
          </a:stretch>
        </p:blipFill>
        <p:spPr>
          <a:xfrm>
            <a:off x="9944100" y="857250"/>
            <a:ext cx="2247900" cy="2867861"/>
          </a:xfrm>
          <a:prstGeom prst="rect">
            <a:avLst/>
          </a:prstGeom>
        </p:spPr>
      </p:pic>
      <p:pic>
        <p:nvPicPr>
          <p:cNvPr id="11" name="图片 10"/>
          <p:cNvPicPr>
            <a:picLocks noChangeAspect="1"/>
          </p:cNvPicPr>
          <p:nvPr userDrawn="1">
            <p:custDataLst>
              <p:tags r:id="rId6"/>
            </p:custDataLst>
          </p:nvPr>
        </p:nvPicPr>
        <p:blipFill>
          <a:blip r:embed="rId24"/>
          <a:stretch>
            <a:fillRect/>
          </a:stretch>
        </p:blipFill>
        <p:spPr>
          <a:xfrm>
            <a:off x="4395876" y="4457786"/>
            <a:ext cx="486505" cy="521255"/>
          </a:xfrm>
          <a:prstGeom prst="rect">
            <a:avLst/>
          </a:prstGeom>
        </p:spPr>
      </p:pic>
      <p:sp>
        <p:nvSpPr>
          <p:cNvPr id="12" name="椭圆 11"/>
          <p:cNvSpPr/>
          <p:nvPr userDrawn="1">
            <p:custDataLst>
              <p:tags r:id="rId7"/>
            </p:custDataLst>
          </p:nvPr>
        </p:nvSpPr>
        <p:spPr>
          <a:xfrm>
            <a:off x="1831728" y="1565672"/>
            <a:ext cx="2453099" cy="1839824"/>
          </a:xfrm>
          <a:prstGeom prst="ellipse">
            <a:avLst/>
          </a:prstGeom>
          <a:gradFill flip="none" rotWithShape="1">
            <a:gsLst>
              <a:gs pos="27000">
                <a:schemeClr val="accent1">
                  <a:alpha val="0"/>
                </a:schemeClr>
              </a:gs>
              <a:gs pos="100000">
                <a:schemeClr val="accent1"/>
              </a:gs>
              <a:gs pos="71000">
                <a:schemeClr val="accent1">
                  <a:alpha val="34000"/>
                </a:schemeClr>
              </a:gs>
            </a:gsLst>
            <a:lin ang="13500000" scaled="1"/>
            <a:tileRect/>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13" name="图片 12"/>
          <p:cNvPicPr>
            <a:picLocks noChangeAspect="1"/>
          </p:cNvPicPr>
          <p:nvPr userDrawn="1">
            <p:custDataLst>
              <p:tags r:id="rId8"/>
            </p:custDataLst>
          </p:nvPr>
        </p:nvPicPr>
        <p:blipFill>
          <a:blip r:embed="rId25" cstate="print">
            <a:extLst>
              <a:ext uri="{BEBA8EAE-BF5A-486C-A8C5-ECC9F3942E4B}">
                <a14:imgProps xmlns:a14="http://schemas.microsoft.com/office/drawing/2010/main">
                  <a14:imgLayer r:embed="rId26">
                    <a14:imgEffect>
                      <a14:brightnessContrast bright="3000" contrast="3000"/>
                    </a14:imgEffect>
                    <a14:imgEffect>
                      <a14:saturation sat="120000"/>
                    </a14:imgEffect>
                  </a14:imgLayer>
                </a14:imgProps>
              </a:ext>
              <a:ext uri="{28A0092B-C50C-407E-A947-70E740481C1C}">
                <a14:useLocalDpi xmlns:a14="http://schemas.microsoft.com/office/drawing/2010/main" val="0"/>
              </a:ext>
            </a:extLst>
          </a:blip>
          <a:srcRect/>
          <a:stretch>
            <a:fillRect/>
          </a:stretch>
        </p:blipFill>
        <p:spPr>
          <a:xfrm>
            <a:off x="0" y="1316831"/>
            <a:ext cx="6108700" cy="4581525"/>
          </a:xfrm>
          <a:prstGeom prst="rect">
            <a:avLst/>
          </a:prstGeom>
        </p:spPr>
      </p:pic>
      <p:sp>
        <p:nvSpPr>
          <p:cNvPr id="15" name="椭圆 14"/>
          <p:cNvSpPr/>
          <p:nvPr userDrawn="1">
            <p:custDataLst>
              <p:tags r:id="rId9"/>
            </p:custDataLst>
          </p:nvPr>
        </p:nvSpPr>
        <p:spPr>
          <a:xfrm rot="16200000">
            <a:off x="10248163" y="1469936"/>
            <a:ext cx="108000" cy="81000"/>
          </a:xfrm>
          <a:prstGeom prst="ellipse">
            <a:avLst/>
          </a:prstGeom>
          <a:solidFill>
            <a:schemeClr val="accent1"/>
          </a:solidFill>
          <a:ln w="15875">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椭圆 15"/>
          <p:cNvSpPr/>
          <p:nvPr userDrawn="1">
            <p:custDataLst>
              <p:tags r:id="rId10"/>
            </p:custDataLst>
          </p:nvPr>
        </p:nvSpPr>
        <p:spPr>
          <a:xfrm rot="16200000">
            <a:off x="10440391" y="1469936"/>
            <a:ext cx="108000" cy="81000"/>
          </a:xfrm>
          <a:prstGeom prst="ellipse">
            <a:avLst/>
          </a:pr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椭圆 16"/>
          <p:cNvSpPr/>
          <p:nvPr userDrawn="1">
            <p:custDataLst>
              <p:tags r:id="rId11"/>
            </p:custDataLst>
          </p:nvPr>
        </p:nvSpPr>
        <p:spPr>
          <a:xfrm rot="16200000">
            <a:off x="10632619" y="1469936"/>
            <a:ext cx="108000" cy="81000"/>
          </a:xfrm>
          <a:prstGeom prst="ellipse">
            <a:avLst/>
          </a:pr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椭圆 18"/>
          <p:cNvSpPr/>
          <p:nvPr userDrawn="1">
            <p:custDataLst>
              <p:tags r:id="rId12"/>
            </p:custDataLst>
          </p:nvPr>
        </p:nvSpPr>
        <p:spPr>
          <a:xfrm rot="16200000">
            <a:off x="10824848" y="1469936"/>
            <a:ext cx="108000" cy="81000"/>
          </a:xfrm>
          <a:prstGeom prst="ellipse">
            <a:avLst/>
          </a:pr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ctrTitle"/>
            <p:custDataLst>
              <p:tags r:id="rId13"/>
            </p:custDataLst>
          </p:nvPr>
        </p:nvSpPr>
        <p:spPr>
          <a:xfrm>
            <a:off x="5880100" y="1617461"/>
            <a:ext cx="5078148" cy="1959263"/>
          </a:xfrm>
        </p:spPr>
        <p:txBody>
          <a:bodyPr wrap="square" anchor="b">
            <a:normAutofit/>
          </a:bodyPr>
          <a:lstStyle>
            <a:lvl1pPr algn="r">
              <a:lnSpc>
                <a:spcPct val="100000"/>
              </a:lnSpc>
              <a:defRPr sz="6000" b="0"/>
            </a:lvl1pPr>
          </a:lstStyle>
          <a:p>
            <a:r>
              <a:rPr lang="zh-CN" altLang="en-US" dirty="0"/>
              <a:t>单击此处编辑母版标题样式</a:t>
            </a:r>
          </a:p>
        </p:txBody>
      </p:sp>
      <p:sp>
        <p:nvSpPr>
          <p:cNvPr id="3" name="副标题 2"/>
          <p:cNvSpPr>
            <a:spLocks noGrp="1"/>
          </p:cNvSpPr>
          <p:nvPr>
            <p:ph type="subTitle" idx="1" hasCustomPrompt="1"/>
            <p:custDataLst>
              <p:tags r:id="rId14"/>
            </p:custDataLst>
          </p:nvPr>
        </p:nvSpPr>
        <p:spPr>
          <a:xfrm>
            <a:off x="5880100" y="3684724"/>
            <a:ext cx="5078148" cy="729000"/>
          </a:xfrm>
        </p:spPr>
        <p:txBody>
          <a:bodyPr wrap="square">
            <a:normAutofit/>
          </a:bodyPr>
          <a:lstStyle>
            <a:lvl1pPr marL="0" indent="0" algn="r">
              <a:lnSpc>
                <a:spcPct val="100000"/>
              </a:lnSpc>
              <a:buNone/>
              <a:defRPr sz="28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4" name="日期占位符 3"/>
          <p:cNvSpPr>
            <a:spLocks noGrp="1"/>
          </p:cNvSpPr>
          <p:nvPr>
            <p:ph type="dt" sz="half" idx="10"/>
            <p:custDataLst>
              <p:tags r:id="rId15"/>
            </p:custDataLst>
          </p:nvPr>
        </p:nvSpPr>
        <p:spPr/>
        <p:txBody>
          <a:bodyPr wrap="square">
            <a:normAutofit/>
          </a:bodyPr>
          <a:lstStyle/>
          <a:p>
            <a:fld id="{5592522B-0F24-4480-B9DD-A9474A6880D6}" type="datetimeFigureOut">
              <a:rPr lang="zh-CN" altLang="en-US" smtClean="0"/>
              <a:t>2025/9/6</a:t>
            </a:fld>
            <a:endParaRPr lang="zh-CN" altLang="en-US"/>
          </a:p>
        </p:txBody>
      </p:sp>
      <p:sp>
        <p:nvSpPr>
          <p:cNvPr id="5" name="页脚占位符 4"/>
          <p:cNvSpPr>
            <a:spLocks noGrp="1"/>
          </p:cNvSpPr>
          <p:nvPr>
            <p:ph type="ftr" sz="quarter" idx="11"/>
            <p:custDataLst>
              <p:tags r:id="rId16"/>
            </p:custDataLst>
          </p:nvPr>
        </p:nvSpPr>
        <p:spPr/>
        <p:txBody>
          <a:bodyPr/>
          <a:lstStyle/>
          <a:p>
            <a:endParaRPr lang="zh-CN" altLang="en-US"/>
          </a:p>
        </p:txBody>
      </p:sp>
      <p:sp>
        <p:nvSpPr>
          <p:cNvPr id="6" name="灯片编号占位符 5"/>
          <p:cNvSpPr>
            <a:spLocks noGrp="1"/>
          </p:cNvSpPr>
          <p:nvPr>
            <p:ph type="sldNum" sz="quarter" idx="12"/>
            <p:custDataLst>
              <p:tags r:id="rId17"/>
            </p:custDataLst>
          </p:nvPr>
        </p:nvSpPr>
        <p:spPr>
          <a:xfrm>
            <a:off x="8610600" y="5624513"/>
            <a:ext cx="2743200" cy="273844"/>
          </a:xfrm>
        </p:spPr>
        <p:txBody>
          <a:bodyPr wrap="square">
            <a:normAutofit/>
          </a:bodyPr>
          <a:lstStyle/>
          <a:p>
            <a:fld id="{BE5F26B5-172A-4DC2-B0B7-181CFC56B87C}" type="slidenum">
              <a:rPr lang="zh-CN" altLang="en-US" smtClean="0"/>
              <a:t>‹#›</a:t>
            </a:fld>
            <a:endParaRPr lang="zh-CN" altLang="en-US"/>
          </a:p>
        </p:txBody>
      </p:sp>
      <p:sp>
        <p:nvSpPr>
          <p:cNvPr id="24" name="署名占位符 10"/>
          <p:cNvSpPr>
            <a:spLocks noGrp="1"/>
          </p:cNvSpPr>
          <p:nvPr>
            <p:ph type="body" sz="quarter" idx="17" hasCustomPrompt="1"/>
            <p:custDataLst>
              <p:tags r:id="rId18"/>
            </p:custDataLst>
          </p:nvPr>
        </p:nvSpPr>
        <p:spPr>
          <a:xfrm>
            <a:off x="8065251" y="4487390"/>
            <a:ext cx="2880000" cy="378000"/>
          </a:xfrm>
          <a:prstGeom prst="plaque">
            <a:avLst/>
          </a:prstGeom>
          <a:solidFill>
            <a:schemeClr val="accent1"/>
          </a:solidFill>
        </p:spPr>
        <p:txBody>
          <a:bodyPr wrap="square" anchor="ctr">
            <a:normAutofit/>
          </a:bodyPr>
          <a:lstStyle>
            <a:lvl1pPr marL="0" indent="0" algn="ctr">
              <a:lnSpc>
                <a:spcPct val="100000"/>
              </a:lnSpc>
              <a:buNone/>
              <a:defRPr sz="1800" b="1">
                <a:solidFill>
                  <a:srgbClr val="FFFFFF"/>
                </a:solidFill>
              </a:defRPr>
            </a:lvl1pPr>
          </a:lstStyle>
          <a:p>
            <a:pPr lvl="0"/>
            <a:r>
              <a:rPr lang="zh-CN" altLang="en-US" dirty="0"/>
              <a:t>署名</a:t>
            </a:r>
          </a:p>
        </p:txBody>
      </p:sp>
    </p:spTree>
  </p:cSld>
  <p:clrMapOvr>
    <a:masterClrMapping/>
  </p:clrMapOvr>
  <p:transition spd="med">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t>‹#›</a:t>
            </a:fld>
            <a:endParaRPr lang="en-US" altLang="zh-CN"/>
          </a:p>
        </p:txBody>
      </p:sp>
    </p:spTree>
  </p:cSld>
  <p:clrMapOvr>
    <a:masterClrMapping/>
  </p:clrMapOvr>
  <p:transition spd="med">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t>‹#›</a:t>
            </a:fld>
            <a:endParaRPr lang="en-US" altLang="zh-CN"/>
          </a:p>
        </p:txBody>
      </p:sp>
    </p:spTree>
  </p:cSld>
  <p:clrMapOvr>
    <a:masterClrMapping/>
  </p:clrMapOvr>
  <p:transition spd="med">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t>‹#›</a:t>
            </a:fld>
            <a:endParaRPr lang="en-US" altLang="zh-CN"/>
          </a:p>
        </p:txBody>
      </p:sp>
    </p:spTree>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t>‹#›</a:t>
            </a:fld>
            <a:endParaRPr lang="en-US" altLang="zh-CN"/>
          </a:p>
        </p:txBody>
      </p:sp>
    </p:spTree>
  </p:cSld>
  <p:clrMapOvr>
    <a:masterClrMapping/>
  </p:clrMapOvr>
  <p:transition spd="med">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t>‹#›</a:t>
            </a:fld>
            <a:endParaRPr lang="en-US" altLang="zh-CN"/>
          </a:p>
        </p:txBody>
      </p:sp>
    </p:spTree>
  </p:cSld>
  <p:clrMapOvr>
    <a:masterClrMapping/>
  </p:clrMapOvr>
  <p:transition spd="med">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t>‹#›</a:t>
            </a:fld>
            <a:endParaRPr lang="en-US" altLang="zh-CN"/>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1"/>
            </p:custDataLst>
          </p:nvPr>
        </p:nvSpPr>
        <p:spPr>
          <a:xfrm>
            <a:off x="695960" y="360045"/>
            <a:ext cx="10801985" cy="5817870"/>
          </a:xfrm>
        </p:spPr>
        <p:txBody>
          <a:bodyPr wrap="square">
            <a:normAutofit/>
          </a:body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日期占位符 2"/>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t>2025/9/6</a:t>
            </a:fld>
            <a:endParaRPr lang="zh-CN" altLang="en-US"/>
          </a:p>
        </p:txBody>
      </p:sp>
      <p:sp>
        <p:nvSpPr>
          <p:cNvPr id="5" name="页脚占位符 3"/>
          <p:cNvSpPr>
            <a:spLocks noGrp="1"/>
          </p:cNvSpPr>
          <p:nvPr>
            <p:ph type="ftr" sz="quarter" idx="11"/>
            <p:custDataLst>
              <p:tags r:id="rId3"/>
            </p:custDataLst>
          </p:nvPr>
        </p:nvSpPr>
        <p:spPr/>
        <p:txBody>
          <a:bodyPr/>
          <a:lstStyle/>
          <a:p>
            <a:endParaRPr lang="zh-CN" altLang="en-US"/>
          </a:p>
        </p:txBody>
      </p:sp>
      <p:sp>
        <p:nvSpPr>
          <p:cNvPr id="6" name="灯片编号占位符 4"/>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t>‹#›</a:t>
            </a:fld>
            <a:endParaRPr lang="en-US" altLang="zh-CN"/>
          </a:p>
        </p:txBody>
      </p:sp>
    </p:spTree>
  </p:cSld>
  <p:clrMapOvr>
    <a:masterClrMapping/>
  </p:clrMapOvr>
  <p:transition spd="med">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t>‹#›</a:t>
            </a:fld>
            <a:endParaRPr lang="en-US" altLang="zh-CN"/>
          </a:p>
        </p:txBody>
      </p:sp>
    </p:spTree>
  </p:cSld>
  <p:clrMapOvr>
    <a:masterClrMapping/>
  </p:clrMapOvr>
  <p:transition spd="med">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t>‹#›</a:t>
            </a:fld>
            <a:endParaRPr lang="en-US" altLang="zh-CN"/>
          </a:p>
        </p:txBody>
      </p:sp>
    </p:spTree>
  </p:cSld>
  <p:clrMapOvr>
    <a:masterClrMapping/>
  </p:clrMapOvr>
  <p:transition spd="med">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t>‹#›</a:t>
            </a:fld>
            <a:endParaRPr lang="en-US" altLang="zh-CN"/>
          </a:p>
        </p:txBody>
      </p:sp>
    </p:spTree>
  </p:cSld>
  <p:clrMapOvr>
    <a:masterClrMapping/>
  </p:clrMapOvr>
  <p:transition spd="med">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t>‹#›</a:t>
            </a:fld>
            <a:endParaRPr lang="en-US" altLang="zh-CN"/>
          </a:p>
        </p:txBody>
      </p:sp>
    </p:spTree>
  </p:cSld>
  <p:clrMapOvr>
    <a:masterClrMapping/>
  </p:clrMapOvr>
  <p:transition spd="med">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t>2025/9/6</a:t>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t>‹#›</a:t>
            </a:fld>
            <a:endParaRPr lang="zh-CN" altLang="en-US"/>
          </a:p>
        </p:txBody>
      </p:sp>
    </p:spTree>
  </p:cSld>
  <p:clrMapOvr>
    <a:masterClrMapping/>
  </p:clrMapOvr>
  <p:transition spd="med">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t>‹#›</a:t>
            </a:fld>
            <a:endParaRPr lang="en-US" altLang="zh-CN"/>
          </a:p>
        </p:txBody>
      </p:sp>
    </p:spTree>
  </p:cSld>
  <p:clrMapOvr>
    <a:masterClrMapping/>
  </p:clrMapOvr>
  <p:transition spd="med">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末尾幻灯片">
    <p:spTree>
      <p:nvGrpSpPr>
        <p:cNvPr id="1" name=""/>
        <p:cNvGrpSpPr/>
        <p:nvPr/>
      </p:nvGrpSpPr>
      <p:grpSpPr>
        <a:xfrm>
          <a:off x="0" y="0"/>
          <a:ext cx="0" cy="0"/>
          <a:chOff x="0" y="0"/>
          <a:chExt cx="0" cy="0"/>
        </a:xfrm>
      </p:grpSpPr>
      <p:sp>
        <p:nvSpPr>
          <p:cNvPr id="7" name="矩形 6"/>
          <p:cNvSpPr/>
          <p:nvPr userDrawn="1">
            <p:custDataLst>
              <p:tags r:id="rId1"/>
            </p:custDataLst>
          </p:nvPr>
        </p:nvSpPr>
        <p:spPr>
          <a:xfrm>
            <a:off x="0" y="857250"/>
            <a:ext cx="12192000" cy="51435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1" name="直接连接符 20"/>
          <p:cNvCxnSpPr/>
          <p:nvPr userDrawn="1">
            <p:custDataLst>
              <p:tags r:id="rId2"/>
            </p:custDataLst>
          </p:nvPr>
        </p:nvCxnSpPr>
        <p:spPr>
          <a:xfrm>
            <a:off x="1235075" y="5472362"/>
            <a:ext cx="9714023" cy="0"/>
          </a:xfrm>
          <a:prstGeom prst="line">
            <a:avLst/>
          </a:prstGeom>
          <a:ln>
            <a:solidFill>
              <a:schemeClr val="accent1">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3"/>
            </p:custDataLst>
          </p:nvPr>
        </p:nvCxnSpPr>
        <p:spPr>
          <a:xfrm rot="16200000">
            <a:off x="10669699" y="5262812"/>
            <a:ext cx="0" cy="419100"/>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pic>
        <p:nvPicPr>
          <p:cNvPr id="8" name="图形 7"/>
          <p:cNvPicPr>
            <a:picLocks noChangeAspect="1"/>
          </p:cNvPicPr>
          <p:nvPr userDrawn="1">
            <p:custDataLst>
              <p:tags r:id="rId4"/>
            </p:custDataLst>
          </p:nvPr>
        </p:nvPicPr>
        <p:blipFill rotWithShape="1">
          <a:blip r:embed="rId20">
            <a:extLst>
              <a:ext uri="{96DAC541-7B7A-43D3-8B79-37D633B846F1}">
                <asvg:svgBlip xmlns:asvg="http://schemas.microsoft.com/office/drawing/2016/SVG/main" r:embed="rId21"/>
              </a:ext>
            </a:extLst>
          </a:blip>
          <a:srcRect l="68604" t="64230"/>
          <a:stretch>
            <a:fillRect/>
          </a:stretch>
        </p:blipFill>
        <p:spPr>
          <a:xfrm>
            <a:off x="0" y="857250"/>
            <a:ext cx="2418817" cy="1839824"/>
          </a:xfrm>
          <a:prstGeom prst="rect">
            <a:avLst/>
          </a:prstGeom>
        </p:spPr>
      </p:pic>
      <p:pic>
        <p:nvPicPr>
          <p:cNvPr id="9" name="图形 8"/>
          <p:cNvPicPr>
            <a:picLocks noChangeAspect="1"/>
          </p:cNvPicPr>
          <p:nvPr userDrawn="1">
            <p:custDataLst>
              <p:tags r:id="rId5"/>
            </p:custDataLst>
          </p:nvPr>
        </p:nvPicPr>
        <p:blipFill rotWithShape="1">
          <a:blip r:embed="rId22">
            <a:extLst>
              <a:ext uri="{96DAC541-7B7A-43D3-8B79-37D633B846F1}">
                <asvg:svgBlip xmlns:asvg="http://schemas.microsoft.com/office/drawing/2016/SVG/main" r:embed="rId23"/>
              </a:ext>
            </a:extLst>
          </a:blip>
          <a:srcRect t="6316" r="68130" b="31965"/>
          <a:stretch>
            <a:fillRect/>
          </a:stretch>
        </p:blipFill>
        <p:spPr>
          <a:xfrm>
            <a:off x="9944100" y="857250"/>
            <a:ext cx="2247900" cy="2867861"/>
          </a:xfrm>
          <a:prstGeom prst="rect">
            <a:avLst/>
          </a:prstGeom>
        </p:spPr>
      </p:pic>
      <p:pic>
        <p:nvPicPr>
          <p:cNvPr id="11" name="图片 10"/>
          <p:cNvPicPr>
            <a:picLocks noChangeAspect="1"/>
          </p:cNvPicPr>
          <p:nvPr userDrawn="1">
            <p:custDataLst>
              <p:tags r:id="rId6"/>
            </p:custDataLst>
          </p:nvPr>
        </p:nvPicPr>
        <p:blipFill>
          <a:blip r:embed="rId24"/>
          <a:stretch>
            <a:fillRect/>
          </a:stretch>
        </p:blipFill>
        <p:spPr>
          <a:xfrm>
            <a:off x="4395876" y="4457786"/>
            <a:ext cx="486505" cy="521255"/>
          </a:xfrm>
          <a:prstGeom prst="rect">
            <a:avLst/>
          </a:prstGeom>
        </p:spPr>
      </p:pic>
      <p:sp>
        <p:nvSpPr>
          <p:cNvPr id="12" name="椭圆 11"/>
          <p:cNvSpPr/>
          <p:nvPr userDrawn="1">
            <p:custDataLst>
              <p:tags r:id="rId7"/>
            </p:custDataLst>
          </p:nvPr>
        </p:nvSpPr>
        <p:spPr>
          <a:xfrm>
            <a:off x="1831728" y="1565672"/>
            <a:ext cx="2453099" cy="1839824"/>
          </a:xfrm>
          <a:prstGeom prst="ellipse">
            <a:avLst/>
          </a:prstGeom>
          <a:gradFill flip="none" rotWithShape="1">
            <a:gsLst>
              <a:gs pos="27000">
                <a:schemeClr val="accent1">
                  <a:alpha val="0"/>
                </a:schemeClr>
              </a:gs>
              <a:gs pos="100000">
                <a:schemeClr val="accent1"/>
              </a:gs>
              <a:gs pos="71000">
                <a:schemeClr val="accent1">
                  <a:alpha val="34000"/>
                </a:schemeClr>
              </a:gs>
            </a:gsLst>
            <a:lin ang="13500000" scaled="1"/>
            <a:tileRect/>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13" name="图片 12"/>
          <p:cNvPicPr>
            <a:picLocks noChangeAspect="1"/>
          </p:cNvPicPr>
          <p:nvPr userDrawn="1">
            <p:custDataLst>
              <p:tags r:id="rId8"/>
            </p:custDataLst>
          </p:nvPr>
        </p:nvPicPr>
        <p:blipFill>
          <a:blip r:embed="rId25" cstate="print">
            <a:extLst>
              <a:ext uri="{BEBA8EAE-BF5A-486C-A8C5-ECC9F3942E4B}">
                <a14:imgProps xmlns:a14="http://schemas.microsoft.com/office/drawing/2010/main">
                  <a14:imgLayer r:embed="rId26">
                    <a14:imgEffect>
                      <a14:brightnessContrast bright="3000" contrast="3000"/>
                    </a14:imgEffect>
                    <a14:imgEffect>
                      <a14:saturation sat="120000"/>
                    </a14:imgEffect>
                  </a14:imgLayer>
                </a14:imgProps>
              </a:ext>
              <a:ext uri="{28A0092B-C50C-407E-A947-70E740481C1C}">
                <a14:useLocalDpi xmlns:a14="http://schemas.microsoft.com/office/drawing/2010/main" val="0"/>
              </a:ext>
            </a:extLst>
          </a:blip>
          <a:srcRect/>
          <a:stretch>
            <a:fillRect/>
          </a:stretch>
        </p:blipFill>
        <p:spPr>
          <a:xfrm>
            <a:off x="0" y="1316831"/>
            <a:ext cx="6108700" cy="4581525"/>
          </a:xfrm>
          <a:prstGeom prst="rect">
            <a:avLst/>
          </a:prstGeom>
        </p:spPr>
      </p:pic>
      <p:sp>
        <p:nvSpPr>
          <p:cNvPr id="15" name="椭圆 14"/>
          <p:cNvSpPr/>
          <p:nvPr userDrawn="1">
            <p:custDataLst>
              <p:tags r:id="rId9"/>
            </p:custDataLst>
          </p:nvPr>
        </p:nvSpPr>
        <p:spPr>
          <a:xfrm rot="16200000">
            <a:off x="10248163" y="1469936"/>
            <a:ext cx="108000" cy="81000"/>
          </a:xfrm>
          <a:prstGeom prst="ellipse">
            <a:avLst/>
          </a:prstGeom>
          <a:solidFill>
            <a:schemeClr val="accent1"/>
          </a:solidFill>
          <a:ln w="15875">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椭圆 15"/>
          <p:cNvSpPr/>
          <p:nvPr userDrawn="1">
            <p:custDataLst>
              <p:tags r:id="rId10"/>
            </p:custDataLst>
          </p:nvPr>
        </p:nvSpPr>
        <p:spPr>
          <a:xfrm rot="16200000">
            <a:off x="10440391" y="1469936"/>
            <a:ext cx="108000" cy="81000"/>
          </a:xfrm>
          <a:prstGeom prst="ellipse">
            <a:avLst/>
          </a:pr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椭圆 16"/>
          <p:cNvSpPr/>
          <p:nvPr userDrawn="1">
            <p:custDataLst>
              <p:tags r:id="rId11"/>
            </p:custDataLst>
          </p:nvPr>
        </p:nvSpPr>
        <p:spPr>
          <a:xfrm rot="16200000">
            <a:off x="10632619" y="1469936"/>
            <a:ext cx="108000" cy="81000"/>
          </a:xfrm>
          <a:prstGeom prst="ellipse">
            <a:avLst/>
          </a:pr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椭圆 18"/>
          <p:cNvSpPr/>
          <p:nvPr userDrawn="1">
            <p:custDataLst>
              <p:tags r:id="rId12"/>
            </p:custDataLst>
          </p:nvPr>
        </p:nvSpPr>
        <p:spPr>
          <a:xfrm rot="16200000">
            <a:off x="10824848" y="1469936"/>
            <a:ext cx="108000" cy="81000"/>
          </a:xfrm>
          <a:prstGeom prst="ellipse">
            <a:avLst/>
          </a:pr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ctrTitle"/>
            <p:custDataLst>
              <p:tags r:id="rId13"/>
            </p:custDataLst>
          </p:nvPr>
        </p:nvSpPr>
        <p:spPr>
          <a:xfrm>
            <a:off x="5880100" y="1617461"/>
            <a:ext cx="5078148" cy="1959263"/>
          </a:xfrm>
        </p:spPr>
        <p:txBody>
          <a:bodyPr wrap="square" anchor="b">
            <a:normAutofit/>
          </a:bodyPr>
          <a:lstStyle>
            <a:lvl1pPr algn="r">
              <a:lnSpc>
                <a:spcPct val="100000"/>
              </a:lnSpc>
              <a:defRPr sz="6000" b="0"/>
            </a:lvl1pPr>
          </a:lstStyle>
          <a:p>
            <a:r>
              <a:rPr lang="zh-CN" altLang="en-US" dirty="0"/>
              <a:t>单击此处编辑母版标题样式</a:t>
            </a:r>
          </a:p>
        </p:txBody>
      </p:sp>
      <p:sp>
        <p:nvSpPr>
          <p:cNvPr id="3" name="副标题 2"/>
          <p:cNvSpPr>
            <a:spLocks noGrp="1"/>
          </p:cNvSpPr>
          <p:nvPr>
            <p:ph type="subTitle" idx="1" hasCustomPrompt="1"/>
            <p:custDataLst>
              <p:tags r:id="rId14"/>
            </p:custDataLst>
          </p:nvPr>
        </p:nvSpPr>
        <p:spPr>
          <a:xfrm>
            <a:off x="5880100" y="3684724"/>
            <a:ext cx="5078148" cy="729000"/>
          </a:xfrm>
        </p:spPr>
        <p:txBody>
          <a:bodyPr wrap="square">
            <a:normAutofit/>
          </a:bodyPr>
          <a:lstStyle>
            <a:lvl1pPr marL="0" indent="0" algn="r">
              <a:lnSpc>
                <a:spcPct val="100000"/>
              </a:lnSpc>
              <a:buNone/>
              <a:defRPr sz="28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4" name="日期占位符 3"/>
          <p:cNvSpPr>
            <a:spLocks noGrp="1"/>
          </p:cNvSpPr>
          <p:nvPr>
            <p:ph type="dt" sz="half" idx="10"/>
            <p:custDataLst>
              <p:tags r:id="rId15"/>
            </p:custDataLst>
          </p:nvPr>
        </p:nvSpPr>
        <p:spPr/>
        <p:txBody>
          <a:bodyPr wrap="square">
            <a:normAutofit/>
          </a:bodyPr>
          <a:lstStyle/>
          <a:p>
            <a:fld id="{5592522B-0F24-4480-B9DD-A9474A6880D6}" type="datetimeFigureOut">
              <a:rPr lang="zh-CN" altLang="en-US" smtClean="0"/>
              <a:t>2025/9/6</a:t>
            </a:fld>
            <a:endParaRPr lang="zh-CN" altLang="en-US"/>
          </a:p>
        </p:txBody>
      </p:sp>
      <p:sp>
        <p:nvSpPr>
          <p:cNvPr id="5" name="页脚占位符 4"/>
          <p:cNvSpPr>
            <a:spLocks noGrp="1"/>
          </p:cNvSpPr>
          <p:nvPr>
            <p:ph type="ftr" sz="quarter" idx="11"/>
            <p:custDataLst>
              <p:tags r:id="rId16"/>
            </p:custDataLst>
          </p:nvPr>
        </p:nvSpPr>
        <p:spPr/>
        <p:txBody>
          <a:bodyPr/>
          <a:lstStyle/>
          <a:p>
            <a:endParaRPr lang="zh-CN" altLang="en-US"/>
          </a:p>
        </p:txBody>
      </p:sp>
      <p:sp>
        <p:nvSpPr>
          <p:cNvPr id="6" name="灯片编号占位符 5"/>
          <p:cNvSpPr>
            <a:spLocks noGrp="1"/>
          </p:cNvSpPr>
          <p:nvPr>
            <p:ph type="sldNum" sz="quarter" idx="12"/>
            <p:custDataLst>
              <p:tags r:id="rId17"/>
            </p:custDataLst>
          </p:nvPr>
        </p:nvSpPr>
        <p:spPr>
          <a:xfrm>
            <a:off x="8610600" y="5624513"/>
            <a:ext cx="2743200" cy="273844"/>
          </a:xfrm>
        </p:spPr>
        <p:txBody>
          <a:bodyPr wrap="square">
            <a:normAutofit/>
          </a:bodyPr>
          <a:lstStyle/>
          <a:p>
            <a:fld id="{BE5F26B5-172A-4DC2-B0B7-181CFC56B87C}" type="slidenum">
              <a:rPr lang="zh-CN" altLang="en-US" smtClean="0"/>
              <a:t>‹#›</a:t>
            </a:fld>
            <a:endParaRPr lang="zh-CN" altLang="en-US"/>
          </a:p>
        </p:txBody>
      </p:sp>
      <p:sp>
        <p:nvSpPr>
          <p:cNvPr id="24" name="署名占位符 10"/>
          <p:cNvSpPr>
            <a:spLocks noGrp="1"/>
          </p:cNvSpPr>
          <p:nvPr>
            <p:ph type="body" sz="quarter" idx="17" hasCustomPrompt="1"/>
            <p:custDataLst>
              <p:tags r:id="rId18"/>
            </p:custDataLst>
          </p:nvPr>
        </p:nvSpPr>
        <p:spPr>
          <a:xfrm>
            <a:off x="8065251" y="4487390"/>
            <a:ext cx="2880000" cy="378000"/>
          </a:xfrm>
          <a:prstGeom prst="plaque">
            <a:avLst/>
          </a:prstGeom>
          <a:solidFill>
            <a:schemeClr val="accent1"/>
          </a:solidFill>
        </p:spPr>
        <p:txBody>
          <a:bodyPr wrap="square" anchor="ctr">
            <a:normAutofit/>
          </a:bodyPr>
          <a:lstStyle>
            <a:lvl1pPr marL="0" indent="0" algn="ctr">
              <a:lnSpc>
                <a:spcPct val="100000"/>
              </a:lnSpc>
              <a:buNone/>
              <a:defRPr sz="1800" b="1">
                <a:solidFill>
                  <a:srgbClr val="FFFFFF"/>
                </a:solidFill>
              </a:defRPr>
            </a:lvl1pPr>
          </a:lstStyle>
          <a:p>
            <a:pPr lvl="0"/>
            <a:r>
              <a:rPr lang="zh-CN" altLang="en-US" dirty="0"/>
              <a:t>署名</a:t>
            </a:r>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1"/>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p>
        </p:txBody>
      </p:sp>
      <p:sp>
        <p:nvSpPr>
          <p:cNvPr id="7" name="日期占位符 3"/>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t>2025/9/6</a:t>
            </a:fld>
            <a:endParaRPr lang="zh-CN" altLang="en-US"/>
          </a:p>
        </p:txBody>
      </p:sp>
      <p:sp>
        <p:nvSpPr>
          <p:cNvPr id="8" name="页脚占位符 4"/>
          <p:cNvSpPr>
            <a:spLocks noGrp="1"/>
          </p:cNvSpPr>
          <p:nvPr>
            <p:ph type="ftr" sz="quarter" idx="11"/>
            <p:custDataLst>
              <p:tags r:id="rId3"/>
            </p:custDataLst>
          </p:nvPr>
        </p:nvSpPr>
        <p:spPr/>
        <p:txBody>
          <a:bodyPr/>
          <a:lstStyle/>
          <a:p>
            <a:endParaRPr lang="zh-CN" altLang="en-US"/>
          </a:p>
        </p:txBody>
      </p:sp>
      <p:sp>
        <p:nvSpPr>
          <p:cNvPr id="9" name="灯片编号占位符 5"/>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t>‹#›</a:t>
            </a:fld>
            <a:endParaRPr lang="zh-CN" altLang="en-US"/>
          </a:p>
        </p:txBody>
      </p:sp>
      <p:sp>
        <p:nvSpPr>
          <p:cNvPr id="4" name="标题 3"/>
          <p:cNvSpPr>
            <a:spLocks noGrp="1"/>
          </p:cNvSpPr>
          <p:nvPr>
            <p:ph type="title"/>
            <p:custDataLst>
              <p:tags r:id="rId5"/>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封面页_1_5">
    <p:bg>
      <p:bgRef idx="1001">
        <a:schemeClr val="bg2"/>
      </p:bgRef>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8" name="椭圆 7"/>
          <p:cNvSpPr>
            <a:spLocks noChangeAspect="1"/>
          </p:cNvSpPr>
          <p:nvPr userDrawn="1">
            <p:custDataLst>
              <p:tags r:id="rId2"/>
            </p:custDataLst>
          </p:nvPr>
        </p:nvSpPr>
        <p:spPr>
          <a:xfrm flipH="1">
            <a:off x="8610600" y="1253806"/>
            <a:ext cx="1763395" cy="1763395"/>
          </a:xfrm>
          <a:prstGeom prst="ellipse">
            <a:avLst/>
          </a:prstGeom>
          <a:gradFill>
            <a:gsLst>
              <a:gs pos="0">
                <a:schemeClr val="bg1">
                  <a:alpha val="0"/>
                </a:schemeClr>
              </a:gs>
              <a:gs pos="100000">
                <a:schemeClr val="accent1">
                  <a:alpha val="17000"/>
                </a:schemeClr>
              </a:gs>
            </a:gsLst>
            <a:lin ang="20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1" name="矩形: 圆顶角 13"/>
          <p:cNvSpPr/>
          <p:nvPr userDrawn="1">
            <p:custDataLst>
              <p:tags r:id="rId3"/>
            </p:custDataLst>
          </p:nvPr>
        </p:nvSpPr>
        <p:spPr>
          <a:xfrm rot="8100000" flipH="1">
            <a:off x="1561337" y="2210865"/>
            <a:ext cx="2029437" cy="3830417"/>
          </a:xfrm>
          <a:prstGeom prst="round2SameRect">
            <a:avLst>
              <a:gd name="adj1" fmla="val 50000"/>
              <a:gd name="adj2" fmla="val 0"/>
            </a:avLst>
          </a:prstGeom>
          <a:gradFill flip="none" rotWithShape="1">
            <a:gsLst>
              <a:gs pos="87000">
                <a:srgbClr val="FFFFFF">
                  <a:alpha val="0"/>
                </a:srgbClr>
              </a:gs>
              <a:gs pos="0">
                <a:schemeClr val="accent1">
                  <a:lumMod val="0"/>
                  <a:lumOff val="10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iSans" panose="00000500000000000000" charset="-122"/>
            </a:endParaRPr>
          </a:p>
        </p:txBody>
      </p:sp>
      <p:sp>
        <p:nvSpPr>
          <p:cNvPr id="15" name="日期占位符 3"/>
          <p:cNvSpPr>
            <a:spLocks noGrp="1"/>
          </p:cNvSpPr>
          <p:nvPr>
            <p:ph type="dt" sz="half" idx="16385"/>
            <p:custDataLst>
              <p:tags r:id="rId4"/>
            </p:custDataLst>
          </p:nvPr>
        </p:nvSpPr>
        <p:spPr>
          <a:xfrm>
            <a:off x="838200" y="6356350"/>
            <a:ext cx="2743200" cy="365125"/>
          </a:xfrm>
        </p:spPr>
        <p:txBody>
          <a:bodyPr/>
          <a:lstStyle/>
          <a:p>
            <a:fld id="{D997B5FA-0921-464F-AAE1-844C04324D75}" type="datetimeFigureOut">
              <a:rPr lang="zh-CN" altLang="en-US" smtClean="0"/>
              <a:t>2025/9/6</a:t>
            </a:fld>
            <a:endParaRPr lang="zh-CN" altLang="en-US"/>
          </a:p>
        </p:txBody>
      </p:sp>
      <p:sp>
        <p:nvSpPr>
          <p:cNvPr id="16" name="页脚占位符 4"/>
          <p:cNvSpPr>
            <a:spLocks noGrp="1"/>
          </p:cNvSpPr>
          <p:nvPr>
            <p:ph type="ftr" sz="quarter" idx="16386"/>
            <p:custDataLst>
              <p:tags r:id="rId5"/>
            </p:custDataLst>
          </p:nvPr>
        </p:nvSpPr>
        <p:spPr>
          <a:xfrm>
            <a:off x="4038600" y="6356350"/>
            <a:ext cx="4114800" cy="365125"/>
          </a:xfrm>
        </p:spPr>
        <p:txBody>
          <a:bodyPr/>
          <a:lstStyle/>
          <a:p>
            <a:endParaRPr lang="zh-CN" altLang="en-US"/>
          </a:p>
        </p:txBody>
      </p:sp>
      <p:sp>
        <p:nvSpPr>
          <p:cNvPr id="17" name="灯片编号占位符 5"/>
          <p:cNvSpPr>
            <a:spLocks noGrp="1"/>
          </p:cNvSpPr>
          <p:nvPr>
            <p:ph type="sldNum" sz="quarter" idx="16387"/>
            <p:custDataLst>
              <p:tags r:id="rId6"/>
            </p:custDataLst>
          </p:nvPr>
        </p:nvSpPr>
        <p:spPr>
          <a:xfrm>
            <a:off x="8610600" y="6356350"/>
            <a:ext cx="2743200" cy="365125"/>
          </a:xfrm>
        </p:spPr>
        <p:txBody>
          <a:bodyPr/>
          <a:lstStyle/>
          <a:p>
            <a:fld id="{565CE74E-AB26-4998-AD42-012C4C1AD076}" type="slidenum">
              <a:rPr lang="zh-CN" altLang="en-US" smtClean="0"/>
              <a:t>‹#›</a:t>
            </a:fld>
            <a:endParaRPr lang="zh-CN" altLang="en-US"/>
          </a:p>
        </p:txBody>
      </p:sp>
      <p:sp>
        <p:nvSpPr>
          <p:cNvPr id="7" name="Text Placeholder 6"/>
          <p:cNvSpPr>
            <a:spLocks noGrp="1"/>
          </p:cNvSpPr>
          <p:nvPr>
            <p:ph type="body" idx="16389" hasCustomPrompt="1"/>
            <p:custDataLst>
              <p:tags r:id="rId7"/>
            </p:custDataLst>
          </p:nvPr>
        </p:nvSpPr>
        <p:spPr>
          <a:xfrm>
            <a:off x="5078942" y="1651000"/>
            <a:ext cx="6097058" cy="457200"/>
          </a:xfrm>
          <a:noFill/>
        </p:spPr>
        <p:txBody>
          <a:bodyPr vert="horz" lIns="0" tIns="0" rIns="0" bIns="0" anchor="t">
            <a:normAutofit/>
          </a:bodyPr>
          <a:lstStyle>
            <a:lvl1pPr marL="0" indent="0" algn="r">
              <a:lnSpc>
                <a:spcPct val="125000"/>
              </a:lnSpc>
              <a:spcBef>
                <a:spcPct val="0"/>
              </a:spcBef>
              <a:spcAft>
                <a:spcPct val="0"/>
              </a:spcAft>
              <a:buNone/>
              <a:defRPr sz="2400" b="0" spc="0">
                <a:solidFill>
                  <a:schemeClr val="accent1"/>
                </a:solidFill>
              </a:defRPr>
            </a:lvl1pPr>
          </a:lstStyle>
          <a:p>
            <a:pPr lvl="0"/>
            <a:r>
              <a:rPr lang="zh-CN" altLang="en-US"/>
              <a:t>20XX YEAR</a:t>
            </a:r>
          </a:p>
        </p:txBody>
      </p:sp>
      <p:sp>
        <p:nvSpPr>
          <p:cNvPr id="9" name="矩形: 圆顶角 12"/>
          <p:cNvSpPr/>
          <p:nvPr userDrawn="1">
            <p:custDataLst>
              <p:tags r:id="rId8"/>
            </p:custDataLst>
          </p:nvPr>
        </p:nvSpPr>
        <p:spPr>
          <a:xfrm rot="18900000" flipH="1">
            <a:off x="1864646" y="998280"/>
            <a:ext cx="2029437" cy="3777696"/>
          </a:xfrm>
          <a:prstGeom prst="round2SameRect">
            <a:avLst>
              <a:gd name="adj1" fmla="val 50000"/>
              <a:gd name="adj2" fmla="val 0"/>
            </a:avLst>
          </a:prstGeom>
          <a:gradFill flip="none" rotWithShape="1">
            <a:gsLst>
              <a:gs pos="0">
                <a:srgbClr val="FFFFFF">
                  <a:alpha val="0"/>
                </a:srgbClr>
              </a:gs>
              <a:gs pos="56000">
                <a:schemeClr val="accent1">
                  <a:alpha val="34000"/>
                </a:schemeClr>
              </a:gs>
              <a:gs pos="98000">
                <a:schemeClr val="accent1">
                  <a:alpha val="5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MiSans" panose="00000500000000000000" charset="-122"/>
              <a:sym typeface="+mn-ea"/>
            </a:endParaRPr>
          </a:p>
        </p:txBody>
      </p:sp>
      <p:sp>
        <p:nvSpPr>
          <p:cNvPr id="13" name="标题"/>
          <p:cNvSpPr txBox="1">
            <a:spLocks noGrp="1"/>
          </p:cNvSpPr>
          <p:nvPr>
            <p:ph type="title" idx="16388" hasCustomPrompt="1"/>
            <p:custDataLst>
              <p:tags r:id="rId9"/>
            </p:custDataLst>
          </p:nvPr>
        </p:nvSpPr>
        <p:spPr>
          <a:xfrm>
            <a:off x="4823354" y="2159000"/>
            <a:ext cx="6352646" cy="2540000"/>
          </a:xfrm>
          <a:prstGeom prst="rect">
            <a:avLst/>
          </a:prstGeom>
          <a:noFill/>
        </p:spPr>
        <p:txBody>
          <a:bodyPr vert="horz" wrap="square" lIns="0" tIns="0" rIns="0" bIns="0" rtlCol="0" anchor="t" anchorCtr="0">
            <a:normAutofit/>
          </a:bodyPr>
          <a:lstStyle>
            <a:lvl1pPr marL="0" marR="0" indent="0" algn="r" defTabSz="914400" rtl="0" eaLnBrk="1" fontAlgn="auto" latinLnBrk="0" hangingPunct="1">
              <a:lnSpc>
                <a:spcPct val="100000"/>
              </a:lnSpc>
              <a:spcBef>
                <a:spcPct val="0"/>
              </a:spcBef>
              <a:spcAft>
                <a:spcPct val="0"/>
              </a:spcAft>
              <a:buClrTx/>
              <a:buSzTx/>
              <a:buFontTx/>
              <a:buNone/>
              <a:defRPr kumimoji="0" lang="zh-CN" altLang="en-US" sz="6000" b="1" i="0" u="none" strike="noStrike" kern="1200" cap="none" spc="0" normalizeH="0" baseline="0" noProof="1" dirty="0">
                <a:solidFill>
                  <a:schemeClr val="accent1"/>
                </a:solidFill>
                <a:latin typeface="+mj-ea"/>
                <a:ea typeface="+mj-ea"/>
                <a:cs typeface="MiSans" panose="00000500000000000000" charset="-122"/>
              </a:defRPr>
            </a:lvl1pPr>
          </a:lstStyle>
          <a:p>
            <a:pPr lvl="0" algn="r"/>
            <a:r>
              <a:rPr dirty="0">
                <a:sym typeface="+mn-ea"/>
              </a:rPr>
              <a:t>单击此处
添加文档标题</a:t>
            </a:r>
          </a:p>
        </p:txBody>
      </p:sp>
      <p:sp>
        <p:nvSpPr>
          <p:cNvPr id="19" name="署名占位符 10"/>
          <p:cNvSpPr>
            <a:spLocks noGrp="1"/>
          </p:cNvSpPr>
          <p:nvPr>
            <p:ph type="body" sz="quarter" idx="16390" hasCustomPrompt="1"/>
            <p:custDataLst>
              <p:tags r:id="rId10"/>
            </p:custDataLst>
          </p:nvPr>
        </p:nvSpPr>
        <p:spPr>
          <a:xfrm>
            <a:off x="8635118" y="4749800"/>
            <a:ext cx="2540882" cy="533400"/>
          </a:xfrm>
          <a:prstGeom prst="roundRect">
            <a:avLst>
              <a:gd name="adj" fmla="val 50000"/>
            </a:avLst>
          </a:prstGeom>
          <a:solidFill>
            <a:schemeClr val="accent1"/>
          </a:solidFill>
        </p:spPr>
        <p:txBody>
          <a:bodyPr vert="horz" wrap="square" lIns="0" tIns="0" rIns="0" bIns="0" anchor="ctr" anchorCtr="0">
            <a:normAutofit/>
          </a:bodyPr>
          <a:lstStyle>
            <a:lvl1pPr marL="0" indent="0" algn="ctr">
              <a:lnSpc>
                <a:spcPct val="100000"/>
              </a:lnSpc>
              <a:spcBef>
                <a:spcPct val="0"/>
              </a:spcBef>
              <a:spcAft>
                <a:spcPct val="0"/>
              </a:spcAft>
              <a:buNone/>
              <a:defRPr sz="2000" spc="0">
                <a:solidFill>
                  <a:srgbClr val="FFFFFF"/>
                </a:solidFill>
              </a:defRPr>
            </a:lvl1pPr>
          </a:lstStyle>
          <a:p>
            <a:pPr lvl="0"/>
            <a:r>
              <a:rPr lang="zh-CN" altLang="en-US" dirty="0"/>
              <a:t>BY WPS</a:t>
            </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ags" Target="../tags/tag8.xml"/><Relationship Id="rId21" Type="http://schemas.openxmlformats.org/officeDocument/2006/relationships/slideLayout" Target="../slideLayouts/slideLayout21.xml"/><Relationship Id="rId34" Type="http://schemas.openxmlformats.org/officeDocument/2006/relationships/tags" Target="../tags/tag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ags" Target="../tags/tag1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37" Type="http://schemas.openxmlformats.org/officeDocument/2006/relationships/tags" Target="../tags/tag6.xml"/><Relationship Id="rId40" Type="http://schemas.openxmlformats.org/officeDocument/2006/relationships/tags" Target="../tags/tag9.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4.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2.xml"/><Relationship Id="rId38" Type="http://schemas.openxmlformats.org/officeDocument/2006/relationships/tags" Target="../tags/tag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3" Type="http://schemas.openxmlformats.org/officeDocument/2006/relationships/slideLayout" Target="../slideLayouts/slideLayout34.xml"/><Relationship Id="rId21" Type="http://schemas.openxmlformats.org/officeDocument/2006/relationships/tags" Target="../tags/tag337.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tags" Target="../tags/tag336.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19" Type="http://schemas.openxmlformats.org/officeDocument/2006/relationships/theme" Target="../theme/theme2.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tags" Target="../tags/tag33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6" Type="http://schemas.openxmlformats.org/officeDocument/2006/relationships/image" Target="../media/image7.jpe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theme" Target="../theme/theme3.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6" Type="http://schemas.openxmlformats.org/officeDocument/2006/relationships/image" Target="../media/image7.jpeg"/><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theme" Target="../theme/theme4.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 name="矩形 9"/>
          <p:cNvSpPr/>
          <p:nvPr userDrawn="1">
            <p:custDataLst>
              <p:tags r:id="rId34"/>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9" name="任意多边形: 形状 8"/>
          <p:cNvSpPr/>
          <p:nvPr userDrawn="1">
            <p:custDataLst>
              <p:tags r:id="rId35"/>
            </p:custDataLst>
          </p:nvPr>
        </p:nvSpPr>
        <p:spPr>
          <a:xfrm flipH="1">
            <a:off x="10699478" y="0"/>
            <a:ext cx="1490346" cy="840741"/>
          </a:xfrm>
          <a:custGeom>
            <a:avLst/>
            <a:gdLst>
              <a:gd name="connsiteX0" fmla="*/ 1480712 w 1490346"/>
              <a:gd name="connsiteY0" fmla="*/ 0 h 840741"/>
              <a:gd name="connsiteX1" fmla="*/ 9634 w 1490346"/>
              <a:gd name="connsiteY1" fmla="*/ 0 h 840741"/>
              <a:gd name="connsiteX2" fmla="*/ 0 w 1490346"/>
              <a:gd name="connsiteY2" fmla="*/ 95568 h 840741"/>
              <a:gd name="connsiteX3" fmla="*/ 745173 w 1490346"/>
              <a:gd name="connsiteY3" fmla="*/ 840741 h 840741"/>
              <a:gd name="connsiteX4" fmla="*/ 1490346 w 1490346"/>
              <a:gd name="connsiteY4" fmla="*/ 95568 h 84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0346" h="840741">
                <a:moveTo>
                  <a:pt x="1480712" y="0"/>
                </a:moveTo>
                <a:lnTo>
                  <a:pt x="9634" y="0"/>
                </a:lnTo>
                <a:lnTo>
                  <a:pt x="0" y="95568"/>
                </a:lnTo>
                <a:cubicBezTo>
                  <a:pt x="0" y="507116"/>
                  <a:pt x="333625" y="840741"/>
                  <a:pt x="745173" y="840741"/>
                </a:cubicBezTo>
                <a:cubicBezTo>
                  <a:pt x="1156721" y="840741"/>
                  <a:pt x="1490346" y="507116"/>
                  <a:pt x="1490346" y="95568"/>
                </a:cubicBezTo>
                <a:close/>
              </a:path>
            </a:pathLst>
          </a:custGeom>
          <a:gradFill>
            <a:gsLst>
              <a:gs pos="100000">
                <a:schemeClr val="bg1">
                  <a:alpha val="0"/>
                </a:schemeClr>
              </a:gs>
              <a:gs pos="0">
                <a:schemeClr val="accent1">
                  <a:alpha val="17000"/>
                </a:schemeClr>
              </a:gs>
            </a:gsLst>
            <a:lin ang="20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 name="标题占位符 1"/>
          <p:cNvSpPr>
            <a:spLocks noGrp="1"/>
          </p:cNvSpPr>
          <p:nvPr>
            <p:ph type="title"/>
            <p:custDataLst>
              <p:tags r:id="rId36"/>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p>
        </p:txBody>
      </p:sp>
      <p:sp>
        <p:nvSpPr>
          <p:cNvPr id="3" name="文本占位符 2"/>
          <p:cNvSpPr>
            <a:spLocks noGrp="1"/>
          </p:cNvSpPr>
          <p:nvPr>
            <p:ph type="body" idx="1"/>
            <p:custDataLst>
              <p:tags r:id="rId37"/>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p>
          <a:p>
            <a:pPr lvl="1"/>
            <a:r>
              <a:rPr lang="zh-CN" altLang="en-US" dirty="0"/>
              <a:t>第二级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日期占位符 3"/>
          <p:cNvSpPr>
            <a:spLocks noGrp="1"/>
          </p:cNvSpPr>
          <p:nvPr>
            <p:ph type="dt" sz="half" idx="2"/>
            <p:custDataLst>
              <p:tags r:id="rId38"/>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t>2025/9/6</a:t>
            </a:fld>
            <a:endParaRPr lang="zh-CN" altLang="en-US"/>
          </a:p>
        </p:txBody>
      </p:sp>
      <p:sp>
        <p:nvSpPr>
          <p:cNvPr id="5" name="页脚占位符 4"/>
          <p:cNvSpPr>
            <a:spLocks noGrp="1"/>
          </p:cNvSpPr>
          <p:nvPr>
            <p:ph type="ftr" sz="quarter" idx="3"/>
            <p:custDataLst>
              <p:tags r:id="rId39"/>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40"/>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t>‹#›</a:t>
            </a:fld>
            <a:endParaRPr lang="zh-CN" altLang="en-US"/>
          </a:p>
        </p:txBody>
      </p:sp>
      <p:sp>
        <p:nvSpPr>
          <p:cNvPr id="7" name="KSO_TEMPLATE" hidden="1"/>
          <p:cNvSpPr/>
          <p:nvPr userDrawn="1">
            <p:custDataLst>
              <p:tags r:id="rId4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3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Lst>
  <p:txStyles>
    <p:titleStyle>
      <a:lvl1pPr algn="l" defTabSz="914400" rtl="0" eaLnBrk="1" latinLnBrk="0" hangingPunct="1">
        <a:lnSpc>
          <a:spcPct val="10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t>2025/9/6</a:t>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t>‹#›</a:t>
            </a:fld>
            <a:endParaRPr lang="zh-CN" altLang="en-US" dirty="0"/>
          </a:p>
        </p:txBody>
      </p:sp>
      <p:sp>
        <p:nvSpPr>
          <p:cNvPr id="8" name="KSO_TEMPLATE" hidden="1"/>
          <p:cNvSpPr/>
          <p:nvPr userDrawn="1">
            <p:custDataLst>
              <p:tags r:id="rId2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t>‹#›</a:t>
            </a:fld>
            <a:endParaRPr lang="en-US" altLang="zh-CN"/>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t>‹#›</a:t>
            </a:fld>
            <a:endParaRPr lang="en-US" altLang="zh-CN"/>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slideLayout" Target="../slideLayouts/slideLayout51.xml"/><Relationship Id="rId1" Type="http://schemas.openxmlformats.org/officeDocument/2006/relationships/tags" Target="../tags/tag47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28.png"/><Relationship Id="rId2" Type="http://schemas.openxmlformats.org/officeDocument/2006/relationships/image" Target="../media/image29.png"/><Relationship Id="rId1" Type="http://schemas.openxmlformats.org/officeDocument/2006/relationships/slideLayout" Target="../slideLayouts/slideLayout5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1.xml"/><Relationship Id="rId5" Type="http://schemas.openxmlformats.org/officeDocument/2006/relationships/image" Target="../media/image36.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9.png"/><Relationship Id="rId7" Type="http://schemas.openxmlformats.org/officeDocument/2006/relationships/image" Target="../media/image27.png"/><Relationship Id="rId2" Type="http://schemas.openxmlformats.org/officeDocument/2006/relationships/slideLayout" Target="../slideLayouts/slideLayout51.xml"/><Relationship Id="rId1" Type="http://schemas.openxmlformats.org/officeDocument/2006/relationships/tags" Target="../tags/tag474.xml"/><Relationship Id="rId6" Type="http://schemas.openxmlformats.org/officeDocument/2006/relationships/image" Target="../media/image26.png"/><Relationship Id="rId5" Type="http://schemas.openxmlformats.org/officeDocument/2006/relationships/image" Target="../media/image38.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1.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xml.rels><?xml version="1.0" encoding="UTF-8" standalone="yes"?>
<Relationships xmlns="http://schemas.openxmlformats.org/package/2006/relationships"><Relationship Id="rId8" Type="http://schemas.openxmlformats.org/officeDocument/2006/relationships/tags" Target="../tags/tag450.xml"/><Relationship Id="rId13" Type="http://schemas.openxmlformats.org/officeDocument/2006/relationships/tags" Target="../tags/tag455.xml"/><Relationship Id="rId18" Type="http://schemas.openxmlformats.org/officeDocument/2006/relationships/tags" Target="../tags/tag460.xml"/><Relationship Id="rId3" Type="http://schemas.openxmlformats.org/officeDocument/2006/relationships/tags" Target="../tags/tag445.xml"/><Relationship Id="rId21" Type="http://schemas.openxmlformats.org/officeDocument/2006/relationships/image" Target="../media/image20.svg"/><Relationship Id="rId7" Type="http://schemas.openxmlformats.org/officeDocument/2006/relationships/tags" Target="../tags/tag449.xml"/><Relationship Id="rId12" Type="http://schemas.openxmlformats.org/officeDocument/2006/relationships/tags" Target="../tags/tag454.xml"/><Relationship Id="rId17" Type="http://schemas.openxmlformats.org/officeDocument/2006/relationships/tags" Target="../tags/tag459.xml"/><Relationship Id="rId2" Type="http://schemas.openxmlformats.org/officeDocument/2006/relationships/tags" Target="../tags/tag444.xml"/><Relationship Id="rId16" Type="http://schemas.openxmlformats.org/officeDocument/2006/relationships/tags" Target="../tags/tag458.xml"/><Relationship Id="rId20" Type="http://schemas.openxmlformats.org/officeDocument/2006/relationships/image" Target="../media/image19.png"/><Relationship Id="rId1" Type="http://schemas.openxmlformats.org/officeDocument/2006/relationships/tags" Target="../tags/tag443.xml"/><Relationship Id="rId6" Type="http://schemas.openxmlformats.org/officeDocument/2006/relationships/tags" Target="../tags/tag448.xml"/><Relationship Id="rId11" Type="http://schemas.openxmlformats.org/officeDocument/2006/relationships/tags" Target="../tags/tag453.xml"/><Relationship Id="rId5" Type="http://schemas.openxmlformats.org/officeDocument/2006/relationships/tags" Target="../tags/tag447.xml"/><Relationship Id="rId15" Type="http://schemas.openxmlformats.org/officeDocument/2006/relationships/tags" Target="../tags/tag457.xml"/><Relationship Id="rId23" Type="http://schemas.openxmlformats.org/officeDocument/2006/relationships/image" Target="../media/image22.svg"/><Relationship Id="rId10" Type="http://schemas.openxmlformats.org/officeDocument/2006/relationships/tags" Target="../tags/tag452.xml"/><Relationship Id="rId19" Type="http://schemas.openxmlformats.org/officeDocument/2006/relationships/slideLayout" Target="../slideLayouts/slideLayout1.xml"/><Relationship Id="rId4" Type="http://schemas.openxmlformats.org/officeDocument/2006/relationships/tags" Target="../tags/tag446.xml"/><Relationship Id="rId9" Type="http://schemas.openxmlformats.org/officeDocument/2006/relationships/tags" Target="../tags/tag451.xml"/><Relationship Id="rId14" Type="http://schemas.openxmlformats.org/officeDocument/2006/relationships/tags" Target="../tags/tag456.xml"/><Relationship Id="rId22"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tags" Target="../tags/tag463.xml"/><Relationship Id="rId2" Type="http://schemas.openxmlformats.org/officeDocument/2006/relationships/tags" Target="../tags/tag462.xml"/><Relationship Id="rId1" Type="http://schemas.openxmlformats.org/officeDocument/2006/relationships/tags" Target="../tags/tag461.xml"/><Relationship Id="rId5" Type="http://schemas.openxmlformats.org/officeDocument/2006/relationships/slideLayout" Target="../slideLayouts/slideLayout34.xml"/><Relationship Id="rId4" Type="http://schemas.openxmlformats.org/officeDocument/2006/relationships/tags" Target="../tags/tag46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5.xml"/></Relationships>
</file>

<file path=ppt/slides/_rels/slide6.xml.rels><?xml version="1.0" encoding="UTF-8" standalone="yes"?>
<Relationships xmlns="http://schemas.openxmlformats.org/package/2006/relationships"><Relationship Id="rId3" Type="http://schemas.openxmlformats.org/officeDocument/2006/relationships/tags" Target="../tags/tag467.xml"/><Relationship Id="rId2" Type="http://schemas.openxmlformats.org/officeDocument/2006/relationships/tags" Target="../tags/tag466.xml"/><Relationship Id="rId1" Type="http://schemas.openxmlformats.org/officeDocument/2006/relationships/tags" Target="../tags/tag465.xml"/><Relationship Id="rId5" Type="http://schemas.openxmlformats.org/officeDocument/2006/relationships/slideLayout" Target="../slideLayouts/slideLayout34.xml"/><Relationship Id="rId4" Type="http://schemas.openxmlformats.org/officeDocument/2006/relationships/tags" Target="../tags/tag4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8.xml.rels><?xml version="1.0" encoding="UTF-8" standalone="yes"?>
<Relationships xmlns="http://schemas.openxmlformats.org/package/2006/relationships"><Relationship Id="rId3" Type="http://schemas.openxmlformats.org/officeDocument/2006/relationships/tags" Target="../tags/tag471.xml"/><Relationship Id="rId2" Type="http://schemas.openxmlformats.org/officeDocument/2006/relationships/tags" Target="../tags/tag470.xml"/><Relationship Id="rId1" Type="http://schemas.openxmlformats.org/officeDocument/2006/relationships/tags" Target="../tags/tag469.xml"/><Relationship Id="rId5" Type="http://schemas.openxmlformats.org/officeDocument/2006/relationships/slideLayout" Target="../slideLayouts/slideLayout34.xml"/><Relationship Id="rId4" Type="http://schemas.openxmlformats.org/officeDocument/2006/relationships/tags" Target="../tags/tag47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a:latin typeface="方正大黑简体" panose="02000000000000000000" charset="-122"/>
              <a:ea typeface="方正大黑简体" panose="02000000000000000000" charset="-122"/>
            </a:endParaRPr>
          </a:p>
        </p:txBody>
      </p:sp>
      <p:sp>
        <p:nvSpPr>
          <p:cNvPr id="7" name="副标题 6"/>
          <p:cNvSpPr>
            <a:spLocks noGrp="1"/>
          </p:cNvSpPr>
          <p:nvPr>
            <p:ph type="subTitle" idx="1"/>
          </p:nvPr>
        </p:nvSpPr>
        <p:spPr/>
        <p:txBody>
          <a:bodyPr/>
          <a:lstStyle/>
          <a:p>
            <a:endParaRPr lang="zh-CN" altLang="en-US" sz="2200">
              <a:latin typeface="方正粗黑宋简体" panose="02000000000000000000" charset="-122"/>
              <a:ea typeface="方正大黑体_GBK" panose="02010600010101010101" charset="-122"/>
            </a:endParaRPr>
          </a:p>
        </p:txBody>
      </p:sp>
      <p:pic>
        <p:nvPicPr>
          <p:cNvPr id="6" name="图片 5" descr="871034fed03bb21fc2263f051e81530d.jpg"/>
          <p:cNvPicPr>
            <a:picLocks noChangeAspect="1"/>
          </p:cNvPicPr>
          <p:nvPr/>
        </p:nvPicPr>
        <p:blipFill>
          <a:blip r:embed="rId2"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2857500" y="1724660"/>
            <a:ext cx="6477000" cy="243014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150000"/>
              </a:lnSpc>
              <a:defRPr/>
            </a:pPr>
            <a:r>
              <a:rPr lang="zh-CN" altLang="en-US" sz="32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项目六</a:t>
            </a:r>
            <a:r>
              <a:rPr lang="en-US" altLang="zh-CN" sz="32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账簿登记</a:t>
            </a:r>
          </a:p>
          <a:p>
            <a:pPr algn="ctr" fontAlgn="auto">
              <a:lnSpc>
                <a:spcPct val="200000"/>
              </a:lnSpc>
              <a:defRPr/>
            </a:pPr>
            <a:r>
              <a:rPr lang="zh-CN" altLang="en-US" sz="280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任务二</a:t>
            </a:r>
            <a:r>
              <a:rPr lang="en-US" altLang="zh-CN" sz="280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280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明细账登记</a:t>
            </a:r>
            <a:r>
              <a:rPr lang="zh-CN" altLang="en-US" sz="28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训练</a:t>
            </a:r>
          </a:p>
          <a:p>
            <a:pPr algn="ctr" fontAlgn="auto">
              <a:lnSpc>
                <a:spcPct val="150000"/>
              </a:lnSpc>
              <a:defRPr/>
            </a:pPr>
            <a:r>
              <a:rPr lang="zh-CN" altLang="en-US" sz="32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58EB55-9006-2C05-6DBE-1A88B707E392}"/>
            </a:ext>
          </a:extLst>
        </p:cNvPr>
        <p:cNvGrpSpPr/>
        <p:nvPr/>
      </p:nvGrpSpPr>
      <p:grpSpPr>
        <a:xfrm>
          <a:off x="0" y="0"/>
          <a:ext cx="0" cy="0"/>
          <a:chOff x="0" y="0"/>
          <a:chExt cx="0" cy="0"/>
        </a:xfrm>
      </p:grpSpPr>
      <p:sp>
        <p:nvSpPr>
          <p:cNvPr id="4" name="object 2">
            <a:extLst>
              <a:ext uri="{FF2B5EF4-FFF2-40B4-BE49-F238E27FC236}">
                <a16:creationId xmlns:a16="http://schemas.microsoft.com/office/drawing/2014/main" id="{68F0ACAE-E5B7-5061-B62D-48DAD71257B2}"/>
              </a:ext>
            </a:extLst>
          </p:cNvPr>
          <p:cNvSpPr txBox="1">
            <a:spLocks noGrp="1"/>
          </p:cNvSpPr>
          <p:nvPr>
            <p:ph type="title"/>
          </p:nvPr>
        </p:nvSpPr>
        <p:spPr>
          <a:xfrm>
            <a:off x="4603374" y="242399"/>
            <a:ext cx="3292475" cy="504825"/>
          </a:xfrm>
          <a:prstGeom prst="rect">
            <a:avLst/>
          </a:prstGeom>
        </p:spPr>
        <p:txBody>
          <a:bodyPr vert="horz" wrap="square" lIns="0" tIns="12700" rIns="0" bIns="0" rtlCol="0">
            <a:spAutoFit/>
          </a:bodyPr>
          <a:lstStyle/>
          <a:p>
            <a:pPr marL="12700">
              <a:lnSpc>
                <a:spcPct val="100000"/>
              </a:lnSpc>
              <a:spcBef>
                <a:spcPts val="100"/>
              </a:spcBef>
            </a:pPr>
            <a:r>
              <a:rPr sz="3200" spc="10" dirty="0">
                <a:solidFill>
                  <a:srgbClr val="CC00FF"/>
                </a:solidFill>
              </a:rPr>
              <a:t>原材</a:t>
            </a:r>
            <a:r>
              <a:rPr sz="3200" dirty="0">
                <a:solidFill>
                  <a:srgbClr val="CC00FF"/>
                </a:solidFill>
              </a:rPr>
              <a:t>料</a:t>
            </a:r>
            <a:r>
              <a:rPr sz="3200" spc="-5" dirty="0">
                <a:solidFill>
                  <a:srgbClr val="FF0000"/>
                </a:solidFill>
                <a:latin typeface="宋体" panose="02010600030101010101" pitchFamily="2" charset="-122"/>
                <a:cs typeface="宋体" panose="02010600030101010101" pitchFamily="2" charset="-122"/>
              </a:rPr>
              <a:t>明细</a:t>
            </a:r>
            <a:r>
              <a:rPr sz="3200" spc="-10" dirty="0">
                <a:solidFill>
                  <a:srgbClr val="FF0000"/>
                </a:solidFill>
                <a:latin typeface="宋体" panose="02010600030101010101" pitchFamily="2" charset="-122"/>
                <a:cs typeface="宋体" panose="02010600030101010101" pitchFamily="2" charset="-122"/>
              </a:rPr>
              <a:t>分</a:t>
            </a:r>
            <a:r>
              <a:rPr sz="3200" spc="-5" dirty="0">
                <a:solidFill>
                  <a:srgbClr val="FF0000"/>
                </a:solidFill>
                <a:latin typeface="宋体" panose="02010600030101010101" pitchFamily="2" charset="-122"/>
                <a:cs typeface="宋体" panose="02010600030101010101" pitchFamily="2" charset="-122"/>
              </a:rPr>
              <a:t>类</a:t>
            </a:r>
            <a:r>
              <a:rPr sz="3200" spc="-10" dirty="0">
                <a:solidFill>
                  <a:srgbClr val="FF0000"/>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5" name="object 3">
            <a:extLst>
              <a:ext uri="{FF2B5EF4-FFF2-40B4-BE49-F238E27FC236}">
                <a16:creationId xmlns:a16="http://schemas.microsoft.com/office/drawing/2014/main" id="{983F6BC3-BC08-EC95-D81A-49F8611B2EC9}"/>
              </a:ext>
            </a:extLst>
          </p:cNvPr>
          <p:cNvSpPr/>
          <p:nvPr/>
        </p:nvSpPr>
        <p:spPr>
          <a:xfrm>
            <a:off x="4306957" y="824948"/>
            <a:ext cx="3962400" cy="3175"/>
          </a:xfrm>
          <a:custGeom>
            <a:avLst/>
            <a:gdLst/>
            <a:ahLst/>
            <a:cxnLst/>
            <a:rect l="l" t="t" r="r" b="b"/>
            <a:pathLst>
              <a:path w="3962400" h="3175">
                <a:moveTo>
                  <a:pt x="0" y="0"/>
                </a:moveTo>
                <a:lnTo>
                  <a:pt x="3962400" y="3175"/>
                </a:lnTo>
              </a:path>
            </a:pathLst>
          </a:custGeom>
          <a:ln w="22225">
            <a:solidFill>
              <a:srgbClr val="008000"/>
            </a:solidFill>
          </a:ln>
        </p:spPr>
        <p:txBody>
          <a:bodyPr wrap="square" lIns="0" tIns="0" rIns="0" bIns="0" rtlCol="0"/>
          <a:lstStyle/>
          <a:p>
            <a:endParaRPr/>
          </a:p>
        </p:txBody>
      </p:sp>
      <p:sp>
        <p:nvSpPr>
          <p:cNvPr id="6" name="object 4">
            <a:extLst>
              <a:ext uri="{FF2B5EF4-FFF2-40B4-BE49-F238E27FC236}">
                <a16:creationId xmlns:a16="http://schemas.microsoft.com/office/drawing/2014/main" id="{3A14A199-7B9F-5003-486D-D6F558E8B961}"/>
              </a:ext>
            </a:extLst>
          </p:cNvPr>
          <p:cNvSpPr/>
          <p:nvPr/>
        </p:nvSpPr>
        <p:spPr>
          <a:xfrm>
            <a:off x="2098681" y="1160228"/>
            <a:ext cx="315467" cy="160020"/>
          </a:xfrm>
          <a:prstGeom prst="rect">
            <a:avLst/>
          </a:prstGeom>
          <a:blipFill>
            <a:blip r:embed="rId3" cstate="print"/>
            <a:stretch>
              <a:fillRect/>
            </a:stretch>
          </a:blipFill>
        </p:spPr>
        <p:txBody>
          <a:bodyPr wrap="square" lIns="0" tIns="0" rIns="0" bIns="0" rtlCol="0"/>
          <a:lstStyle/>
          <a:p>
            <a:endParaRPr/>
          </a:p>
        </p:txBody>
      </p:sp>
      <p:sp>
        <p:nvSpPr>
          <p:cNvPr id="7" name="object 5">
            <a:extLst>
              <a:ext uri="{FF2B5EF4-FFF2-40B4-BE49-F238E27FC236}">
                <a16:creationId xmlns:a16="http://schemas.microsoft.com/office/drawing/2014/main" id="{AFFC3BC7-18EC-6F54-6DBD-B804979C2AE2}"/>
              </a:ext>
            </a:extLst>
          </p:cNvPr>
          <p:cNvSpPr/>
          <p:nvPr/>
        </p:nvSpPr>
        <p:spPr>
          <a:xfrm>
            <a:off x="2098681" y="1068787"/>
            <a:ext cx="492251" cy="347472"/>
          </a:xfrm>
          <a:prstGeom prst="rect">
            <a:avLst/>
          </a:prstGeom>
          <a:blipFill>
            <a:blip r:embed="rId4" cstate="print"/>
            <a:stretch>
              <a:fillRect/>
            </a:stretch>
          </a:blipFill>
        </p:spPr>
        <p:txBody>
          <a:bodyPr wrap="square" lIns="0" tIns="0" rIns="0" bIns="0" rtlCol="0"/>
          <a:lstStyle/>
          <a:p>
            <a:endParaRPr/>
          </a:p>
        </p:txBody>
      </p:sp>
      <p:sp>
        <p:nvSpPr>
          <p:cNvPr id="8" name="object 6">
            <a:extLst>
              <a:ext uri="{FF2B5EF4-FFF2-40B4-BE49-F238E27FC236}">
                <a16:creationId xmlns:a16="http://schemas.microsoft.com/office/drawing/2014/main" id="{7EA514E4-7C38-9B25-D1BA-1F2119F616E1}"/>
              </a:ext>
            </a:extLst>
          </p:cNvPr>
          <p:cNvSpPr txBox="1"/>
          <p:nvPr/>
        </p:nvSpPr>
        <p:spPr>
          <a:xfrm>
            <a:off x="1555933" y="1101173"/>
            <a:ext cx="333375" cy="196850"/>
          </a:xfrm>
          <a:prstGeom prst="rect">
            <a:avLst/>
          </a:prstGeom>
        </p:spPr>
        <p:txBody>
          <a:bodyPr vert="horz" wrap="square" lIns="0" tIns="12700" rIns="0" bIns="0" rtlCol="0">
            <a:spAutoFit/>
          </a:bodyPr>
          <a:lstStyle/>
          <a:p>
            <a:pPr marL="12700">
              <a:lnSpc>
                <a:spcPct val="100000"/>
              </a:lnSpc>
              <a:spcBef>
                <a:spcPts val="100"/>
              </a:spcBef>
            </a:pPr>
            <a:r>
              <a:rPr sz="1200" b="1" spc="5" dirty="0">
                <a:solidFill>
                  <a:srgbClr val="339966"/>
                </a:solidFill>
                <a:latin typeface="宋体" panose="02010600030101010101" pitchFamily="2" charset="-122"/>
                <a:cs typeface="宋体" panose="02010600030101010101" pitchFamily="2" charset="-122"/>
              </a:rPr>
              <a:t>货号</a:t>
            </a:r>
            <a:endParaRPr sz="1200">
              <a:latin typeface="宋体" panose="02010600030101010101" pitchFamily="2" charset="-122"/>
              <a:cs typeface="宋体" panose="02010600030101010101" pitchFamily="2" charset="-122"/>
            </a:endParaRPr>
          </a:p>
        </p:txBody>
      </p:sp>
      <p:sp>
        <p:nvSpPr>
          <p:cNvPr id="9" name="object 7">
            <a:extLst>
              <a:ext uri="{FF2B5EF4-FFF2-40B4-BE49-F238E27FC236}">
                <a16:creationId xmlns:a16="http://schemas.microsoft.com/office/drawing/2014/main" id="{99CF8F49-0D51-326B-AD7E-356BA4C5E170}"/>
              </a:ext>
            </a:extLst>
          </p:cNvPr>
          <p:cNvSpPr/>
          <p:nvPr/>
        </p:nvSpPr>
        <p:spPr>
          <a:xfrm>
            <a:off x="1876481" y="1294390"/>
            <a:ext cx="304800" cy="0"/>
          </a:xfrm>
          <a:custGeom>
            <a:avLst/>
            <a:gdLst/>
            <a:ahLst/>
            <a:cxnLst/>
            <a:rect l="l" t="t" r="r" b="b"/>
            <a:pathLst>
              <a:path w="304800">
                <a:moveTo>
                  <a:pt x="0" y="0"/>
                </a:moveTo>
                <a:lnTo>
                  <a:pt x="304800" y="0"/>
                </a:lnTo>
              </a:path>
            </a:pathLst>
          </a:custGeom>
          <a:ln w="9601">
            <a:solidFill>
              <a:srgbClr val="329865"/>
            </a:solidFill>
          </a:ln>
        </p:spPr>
        <p:txBody>
          <a:bodyPr wrap="square" lIns="0" tIns="0" rIns="0" bIns="0" rtlCol="0"/>
          <a:lstStyle/>
          <a:p>
            <a:endParaRPr/>
          </a:p>
        </p:txBody>
      </p:sp>
      <p:sp>
        <p:nvSpPr>
          <p:cNvPr id="10" name="object 8">
            <a:extLst>
              <a:ext uri="{FF2B5EF4-FFF2-40B4-BE49-F238E27FC236}">
                <a16:creationId xmlns:a16="http://schemas.microsoft.com/office/drawing/2014/main" id="{95CF4D4B-24E5-FDB0-5632-EFCF37C45574}"/>
              </a:ext>
            </a:extLst>
          </p:cNvPr>
          <p:cNvSpPr/>
          <p:nvPr/>
        </p:nvSpPr>
        <p:spPr>
          <a:xfrm>
            <a:off x="2478792" y="1294390"/>
            <a:ext cx="152400" cy="0"/>
          </a:xfrm>
          <a:custGeom>
            <a:avLst/>
            <a:gdLst/>
            <a:ahLst/>
            <a:cxnLst/>
            <a:rect l="l" t="t" r="r" b="b"/>
            <a:pathLst>
              <a:path w="152400">
                <a:moveTo>
                  <a:pt x="0" y="0"/>
                </a:moveTo>
                <a:lnTo>
                  <a:pt x="152400" y="0"/>
                </a:lnTo>
              </a:path>
            </a:pathLst>
          </a:custGeom>
          <a:ln w="9601">
            <a:solidFill>
              <a:srgbClr val="329865"/>
            </a:solidFill>
          </a:ln>
        </p:spPr>
        <p:txBody>
          <a:bodyPr wrap="square" lIns="0" tIns="0" rIns="0" bIns="0" rtlCol="0"/>
          <a:lstStyle/>
          <a:p>
            <a:endParaRPr/>
          </a:p>
        </p:txBody>
      </p:sp>
      <p:sp>
        <p:nvSpPr>
          <p:cNvPr id="11" name="object 9">
            <a:extLst>
              <a:ext uri="{FF2B5EF4-FFF2-40B4-BE49-F238E27FC236}">
                <a16:creationId xmlns:a16="http://schemas.microsoft.com/office/drawing/2014/main" id="{7FBD5C45-DFD7-FBCE-FA04-E28EBDA75E4F}"/>
              </a:ext>
            </a:extLst>
          </p:cNvPr>
          <p:cNvSpPr txBox="1"/>
          <p:nvPr/>
        </p:nvSpPr>
        <p:spPr>
          <a:xfrm>
            <a:off x="2168581" y="1101173"/>
            <a:ext cx="2113915" cy="196850"/>
          </a:xfrm>
          <a:prstGeom prst="rect">
            <a:avLst/>
          </a:prstGeom>
        </p:spPr>
        <p:txBody>
          <a:bodyPr vert="horz" wrap="square" lIns="0" tIns="12700" rIns="0" bIns="0" rtlCol="0">
            <a:spAutoFit/>
          </a:bodyPr>
          <a:lstStyle/>
          <a:p>
            <a:pPr marL="12700">
              <a:lnSpc>
                <a:spcPct val="100000"/>
              </a:lnSpc>
              <a:spcBef>
                <a:spcPts val="100"/>
              </a:spcBef>
              <a:tabLst>
                <a:tab pos="462280" algn="l"/>
                <a:tab pos="1792605" algn="l"/>
              </a:tabLst>
            </a:pPr>
            <a:r>
              <a:rPr sz="1200" b="1" spc="-60" dirty="0">
                <a:solidFill>
                  <a:srgbClr val="4489D7"/>
                </a:solidFill>
                <a:latin typeface="Times New Roman" panose="02020603050405020304"/>
                <a:cs typeface="Times New Roman" panose="02020603050405020304"/>
              </a:rPr>
              <a:t>1</a:t>
            </a:r>
            <a:r>
              <a:rPr sz="1200" b="1" dirty="0">
                <a:solidFill>
                  <a:srgbClr val="4489D7"/>
                </a:solidFill>
                <a:latin typeface="Times New Roman" panose="02020603050405020304"/>
                <a:cs typeface="Times New Roman" panose="02020603050405020304"/>
              </a:rPr>
              <a:t>1</a:t>
            </a:r>
            <a:r>
              <a:rPr sz="1200" b="1" spc="-5" dirty="0">
                <a:solidFill>
                  <a:srgbClr val="4489D7"/>
                </a:solidFill>
                <a:latin typeface="Times New Roman" panose="02020603050405020304"/>
                <a:cs typeface="Times New Roman" panose="02020603050405020304"/>
              </a:rPr>
              <a:t>0</a:t>
            </a:r>
            <a:r>
              <a:rPr sz="1200" b="1" dirty="0">
                <a:solidFill>
                  <a:srgbClr val="4489D7"/>
                </a:solidFill>
                <a:latin typeface="Times New Roman" panose="02020603050405020304"/>
                <a:cs typeface="Times New Roman" panose="02020603050405020304"/>
              </a:rPr>
              <a:t>1	</a:t>
            </a:r>
            <a:r>
              <a:rPr sz="1200" b="1" spc="-5" dirty="0">
                <a:solidFill>
                  <a:srgbClr val="339966"/>
                </a:solidFill>
                <a:latin typeface="宋体" panose="02010600030101010101" pitchFamily="2" charset="-122"/>
                <a:cs typeface="宋体" panose="02010600030101010101" pitchFamily="2" charset="-122"/>
              </a:rPr>
              <a:t>规格</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甲</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材</a:t>
            </a:r>
            <a:r>
              <a:rPr sz="1200" b="1" u="sng" spc="260" dirty="0">
                <a:solidFill>
                  <a:srgbClr val="4489D7"/>
                </a:solidFill>
                <a:uFill>
                  <a:solidFill>
                    <a:srgbClr val="4489D7"/>
                  </a:solidFill>
                </a:uFill>
                <a:latin typeface="宋体" panose="02010600030101010101" pitchFamily="2" charset="-122"/>
                <a:cs typeface="宋体" panose="02010600030101010101" pitchFamily="2" charset="-122"/>
              </a:rPr>
              <a:t>料</a:t>
            </a:r>
            <a:r>
              <a:rPr sz="1200" b="1" spc="5" dirty="0">
                <a:solidFill>
                  <a:srgbClr val="339966"/>
                </a:solidFill>
                <a:latin typeface="宋体" panose="02010600030101010101" pitchFamily="2" charset="-122"/>
                <a:cs typeface="宋体" panose="02010600030101010101" pitchFamily="2" charset="-122"/>
              </a:rPr>
              <a:t>单</a:t>
            </a:r>
            <a:r>
              <a:rPr sz="1200" b="1" spc="-5" dirty="0">
                <a:solidFill>
                  <a:srgbClr val="339966"/>
                </a:solidFill>
                <a:latin typeface="宋体" panose="02010600030101010101" pitchFamily="2" charset="-122"/>
                <a:cs typeface="宋体" panose="02010600030101010101" pitchFamily="2" charset="-122"/>
              </a:rPr>
              <a:t>位</a:t>
            </a:r>
            <a:r>
              <a:rPr sz="1200" b="1" dirty="0">
                <a:solidFill>
                  <a:srgbClr val="339966"/>
                </a:solidFill>
                <a:latin typeface="宋体" panose="02010600030101010101" pitchFamily="2" charset="-122"/>
                <a:cs typeface="宋体" panose="02010600030101010101" pitchFamily="2" charset="-122"/>
              </a:rPr>
              <a:t>	</a:t>
            </a:r>
            <a:r>
              <a:rPr sz="1200" b="1" spc="5" dirty="0">
                <a:solidFill>
                  <a:srgbClr val="4489D7"/>
                </a:solidFill>
                <a:latin typeface="宋体" panose="02010600030101010101" pitchFamily="2" charset="-122"/>
                <a:cs typeface="宋体" panose="02010600030101010101" pitchFamily="2" charset="-122"/>
              </a:rPr>
              <a:t>公斤</a:t>
            </a:r>
            <a:endParaRPr sz="1200">
              <a:latin typeface="宋体" panose="02010600030101010101" pitchFamily="2" charset="-122"/>
              <a:cs typeface="宋体" panose="02010600030101010101" pitchFamily="2" charset="-122"/>
            </a:endParaRPr>
          </a:p>
        </p:txBody>
      </p:sp>
      <p:sp>
        <p:nvSpPr>
          <p:cNvPr id="12" name="object 10">
            <a:extLst>
              <a:ext uri="{FF2B5EF4-FFF2-40B4-BE49-F238E27FC236}">
                <a16:creationId xmlns:a16="http://schemas.microsoft.com/office/drawing/2014/main" id="{1A0540F3-A5D0-169F-DD4C-9B810455B3FA}"/>
              </a:ext>
            </a:extLst>
          </p:cNvPr>
          <p:cNvSpPr txBox="1"/>
          <p:nvPr/>
        </p:nvSpPr>
        <p:spPr>
          <a:xfrm>
            <a:off x="4711197" y="1101173"/>
            <a:ext cx="4752340" cy="196850"/>
          </a:xfrm>
          <a:prstGeom prst="rect">
            <a:avLst/>
          </a:prstGeom>
        </p:spPr>
        <p:txBody>
          <a:bodyPr vert="horz" wrap="square" lIns="0" tIns="12700" rIns="0" bIns="0" rtlCol="0">
            <a:spAutoFit/>
          </a:bodyPr>
          <a:lstStyle/>
          <a:p>
            <a:pPr marL="12700">
              <a:lnSpc>
                <a:spcPct val="100000"/>
              </a:lnSpc>
              <a:spcBef>
                <a:spcPts val="100"/>
              </a:spcBef>
              <a:tabLst>
                <a:tab pos="1651000" algn="l"/>
                <a:tab pos="3255645" algn="l"/>
                <a:tab pos="4739005" algn="l"/>
              </a:tabLst>
            </a:pPr>
            <a:r>
              <a:rPr sz="1200" b="1" spc="5" dirty="0">
                <a:solidFill>
                  <a:srgbClr val="339966"/>
                </a:solidFill>
                <a:latin typeface="宋体" panose="02010600030101010101" pitchFamily="2" charset="-122"/>
                <a:cs typeface="宋体" panose="02010600030101010101" pitchFamily="2" charset="-122"/>
              </a:rPr>
              <a:t>最高存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最低存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存放地点</a:t>
            </a:r>
            <a:r>
              <a:rPr sz="1200" b="1" u="sng" dirty="0">
                <a:solidFill>
                  <a:srgbClr val="339966"/>
                </a:solidFill>
                <a:uFill>
                  <a:solidFill>
                    <a:srgbClr val="329865"/>
                  </a:solidFill>
                </a:uFill>
                <a:latin typeface="Times New Roman" panose="02020603050405020304"/>
                <a:cs typeface="Times New Roman" panose="02020603050405020304"/>
              </a:rPr>
              <a:t> 	</a:t>
            </a:r>
            <a:endParaRPr sz="1200">
              <a:latin typeface="Times New Roman" panose="02020603050405020304"/>
              <a:cs typeface="Times New Roman" panose="02020603050405020304"/>
            </a:endParaRPr>
          </a:p>
        </p:txBody>
      </p:sp>
      <p:sp>
        <p:nvSpPr>
          <p:cNvPr id="13" name="object 11">
            <a:extLst>
              <a:ext uri="{FF2B5EF4-FFF2-40B4-BE49-F238E27FC236}">
                <a16:creationId xmlns:a16="http://schemas.microsoft.com/office/drawing/2014/main" id="{F1B7E870-895F-AA02-F263-3B41ED918521}"/>
              </a:ext>
            </a:extLst>
          </p:cNvPr>
          <p:cNvSpPr/>
          <p:nvPr/>
        </p:nvSpPr>
        <p:spPr>
          <a:xfrm>
            <a:off x="2105031" y="1283671"/>
            <a:ext cx="373380" cy="0"/>
          </a:xfrm>
          <a:custGeom>
            <a:avLst/>
            <a:gdLst/>
            <a:ahLst/>
            <a:cxnLst/>
            <a:rect l="l" t="t" r="r" b="b"/>
            <a:pathLst>
              <a:path w="373380">
                <a:moveTo>
                  <a:pt x="0" y="0"/>
                </a:moveTo>
                <a:lnTo>
                  <a:pt x="373380" y="0"/>
                </a:lnTo>
              </a:path>
            </a:pathLst>
          </a:custGeom>
          <a:ln w="7620">
            <a:solidFill>
              <a:srgbClr val="4489D7"/>
            </a:solidFill>
          </a:ln>
        </p:spPr>
        <p:txBody>
          <a:bodyPr wrap="square" lIns="0" tIns="0" rIns="0" bIns="0" rtlCol="0"/>
          <a:lstStyle/>
          <a:p>
            <a:endParaRPr/>
          </a:p>
        </p:txBody>
      </p:sp>
      <p:sp>
        <p:nvSpPr>
          <p:cNvPr id="14" name="object 12">
            <a:extLst>
              <a:ext uri="{FF2B5EF4-FFF2-40B4-BE49-F238E27FC236}">
                <a16:creationId xmlns:a16="http://schemas.microsoft.com/office/drawing/2014/main" id="{DCC7F458-BCA7-689D-9E0C-19B83CDCE8DA}"/>
              </a:ext>
            </a:extLst>
          </p:cNvPr>
          <p:cNvSpPr/>
          <p:nvPr/>
        </p:nvSpPr>
        <p:spPr>
          <a:xfrm>
            <a:off x="2478410" y="1283671"/>
            <a:ext cx="152400" cy="0"/>
          </a:xfrm>
          <a:custGeom>
            <a:avLst/>
            <a:gdLst/>
            <a:ahLst/>
            <a:cxnLst/>
            <a:rect l="l" t="t" r="r" b="b"/>
            <a:pathLst>
              <a:path w="152400">
                <a:moveTo>
                  <a:pt x="0" y="0"/>
                </a:moveTo>
                <a:lnTo>
                  <a:pt x="152400" y="0"/>
                </a:lnTo>
              </a:path>
            </a:pathLst>
          </a:custGeom>
          <a:ln w="7620">
            <a:solidFill>
              <a:srgbClr val="339966"/>
            </a:solidFill>
          </a:ln>
        </p:spPr>
        <p:txBody>
          <a:bodyPr wrap="square" lIns="0" tIns="0" rIns="0" bIns="0" rtlCol="0"/>
          <a:lstStyle/>
          <a:p>
            <a:endParaRPr/>
          </a:p>
        </p:txBody>
      </p:sp>
      <p:sp>
        <p:nvSpPr>
          <p:cNvPr id="15" name="object 13">
            <a:extLst>
              <a:ext uri="{FF2B5EF4-FFF2-40B4-BE49-F238E27FC236}">
                <a16:creationId xmlns:a16="http://schemas.microsoft.com/office/drawing/2014/main" id="{49D5FA5E-7F2C-C1F8-BCC1-0628E67DFA5D}"/>
              </a:ext>
            </a:extLst>
          </p:cNvPr>
          <p:cNvSpPr/>
          <p:nvPr/>
        </p:nvSpPr>
        <p:spPr>
          <a:xfrm>
            <a:off x="3770762" y="1283671"/>
            <a:ext cx="190500" cy="0"/>
          </a:xfrm>
          <a:custGeom>
            <a:avLst/>
            <a:gdLst/>
            <a:ahLst/>
            <a:cxnLst/>
            <a:rect l="l" t="t" r="r" b="b"/>
            <a:pathLst>
              <a:path w="190500">
                <a:moveTo>
                  <a:pt x="0" y="0"/>
                </a:moveTo>
                <a:lnTo>
                  <a:pt x="190500" y="0"/>
                </a:lnTo>
              </a:path>
            </a:pathLst>
          </a:custGeom>
          <a:ln w="7620">
            <a:solidFill>
              <a:srgbClr val="339966"/>
            </a:solidFill>
          </a:ln>
        </p:spPr>
        <p:txBody>
          <a:bodyPr wrap="square" lIns="0" tIns="0" rIns="0" bIns="0" rtlCol="0"/>
          <a:lstStyle/>
          <a:p>
            <a:endParaRPr/>
          </a:p>
        </p:txBody>
      </p:sp>
      <p:sp>
        <p:nvSpPr>
          <p:cNvPr id="16" name="object 14">
            <a:extLst>
              <a:ext uri="{FF2B5EF4-FFF2-40B4-BE49-F238E27FC236}">
                <a16:creationId xmlns:a16="http://schemas.microsoft.com/office/drawing/2014/main" id="{E999BECC-4A15-DDE7-DB5D-255B7D63CB0E}"/>
              </a:ext>
            </a:extLst>
          </p:cNvPr>
          <p:cNvSpPr/>
          <p:nvPr/>
        </p:nvSpPr>
        <p:spPr>
          <a:xfrm>
            <a:off x="3961262" y="1283671"/>
            <a:ext cx="647700" cy="0"/>
          </a:xfrm>
          <a:custGeom>
            <a:avLst/>
            <a:gdLst/>
            <a:ahLst/>
            <a:cxnLst/>
            <a:rect l="l" t="t" r="r" b="b"/>
            <a:pathLst>
              <a:path w="647700">
                <a:moveTo>
                  <a:pt x="0" y="0"/>
                </a:moveTo>
                <a:lnTo>
                  <a:pt x="647699" y="0"/>
                </a:lnTo>
              </a:path>
            </a:pathLst>
          </a:custGeom>
          <a:ln w="7620">
            <a:solidFill>
              <a:srgbClr val="4489D7"/>
            </a:solidFill>
          </a:ln>
        </p:spPr>
        <p:txBody>
          <a:bodyPr wrap="square" lIns="0" tIns="0" rIns="0" bIns="0" rtlCol="0"/>
          <a:lstStyle/>
          <a:p>
            <a:endParaRPr/>
          </a:p>
        </p:txBody>
      </p:sp>
      <p:sp>
        <p:nvSpPr>
          <p:cNvPr id="17" name="object 15">
            <a:extLst>
              <a:ext uri="{FF2B5EF4-FFF2-40B4-BE49-F238E27FC236}">
                <a16:creationId xmlns:a16="http://schemas.microsoft.com/office/drawing/2014/main" id="{70B872C9-ABC6-0FF1-CF81-5C1F86DFB752}"/>
              </a:ext>
            </a:extLst>
          </p:cNvPr>
          <p:cNvSpPr/>
          <p:nvPr/>
        </p:nvSpPr>
        <p:spPr>
          <a:xfrm>
            <a:off x="2990777" y="623364"/>
            <a:ext cx="78135" cy="122909"/>
          </a:xfrm>
          <a:prstGeom prst="rect">
            <a:avLst/>
          </a:prstGeom>
          <a:blipFill>
            <a:blip r:embed="rId5" cstate="print"/>
            <a:stretch>
              <a:fillRect/>
            </a:stretch>
          </a:blipFill>
        </p:spPr>
        <p:txBody>
          <a:bodyPr wrap="square" lIns="0" tIns="0" rIns="0" bIns="0" rtlCol="0"/>
          <a:lstStyle/>
          <a:p>
            <a:endParaRPr/>
          </a:p>
        </p:txBody>
      </p:sp>
      <p:sp>
        <p:nvSpPr>
          <p:cNvPr id="18" name="object 16">
            <a:extLst>
              <a:ext uri="{FF2B5EF4-FFF2-40B4-BE49-F238E27FC236}">
                <a16:creationId xmlns:a16="http://schemas.microsoft.com/office/drawing/2014/main" id="{F6F59CB6-620F-568B-72B9-D40E9CC40EC0}"/>
              </a:ext>
            </a:extLst>
          </p:cNvPr>
          <p:cNvSpPr/>
          <p:nvPr/>
        </p:nvSpPr>
        <p:spPr>
          <a:xfrm>
            <a:off x="2961264" y="527767"/>
            <a:ext cx="289560" cy="350520"/>
          </a:xfrm>
          <a:prstGeom prst="rect">
            <a:avLst/>
          </a:prstGeom>
          <a:blipFill>
            <a:blip r:embed="rId6" cstate="print"/>
            <a:stretch>
              <a:fillRect/>
            </a:stretch>
          </a:blipFill>
        </p:spPr>
        <p:txBody>
          <a:bodyPr wrap="square" lIns="0" tIns="0" rIns="0" bIns="0" rtlCol="0"/>
          <a:lstStyle/>
          <a:p>
            <a:endParaRPr/>
          </a:p>
        </p:txBody>
      </p:sp>
      <p:sp>
        <p:nvSpPr>
          <p:cNvPr id="19" name="object 17">
            <a:extLst>
              <a:ext uri="{FF2B5EF4-FFF2-40B4-BE49-F238E27FC236}">
                <a16:creationId xmlns:a16="http://schemas.microsoft.com/office/drawing/2014/main" id="{42E4FE9A-A546-C750-0D8F-15F71D454921}"/>
              </a:ext>
            </a:extLst>
          </p:cNvPr>
          <p:cNvSpPr/>
          <p:nvPr/>
        </p:nvSpPr>
        <p:spPr>
          <a:xfrm>
            <a:off x="3037464" y="527767"/>
            <a:ext cx="251460" cy="350520"/>
          </a:xfrm>
          <a:prstGeom prst="rect">
            <a:avLst/>
          </a:prstGeom>
          <a:blipFill>
            <a:blip r:embed="rId7" cstate="print"/>
            <a:stretch>
              <a:fillRect/>
            </a:stretch>
          </a:blipFill>
        </p:spPr>
        <p:txBody>
          <a:bodyPr wrap="square" lIns="0" tIns="0" rIns="0" bIns="0" rtlCol="0"/>
          <a:lstStyle/>
          <a:p>
            <a:endParaRPr/>
          </a:p>
        </p:txBody>
      </p:sp>
      <p:graphicFrame>
        <p:nvGraphicFramePr>
          <p:cNvPr id="20" name="object 18">
            <a:extLst>
              <a:ext uri="{FF2B5EF4-FFF2-40B4-BE49-F238E27FC236}">
                <a16:creationId xmlns:a16="http://schemas.microsoft.com/office/drawing/2014/main" id="{81413649-7F0C-86A4-EA15-59B09A8DF735}"/>
              </a:ext>
            </a:extLst>
          </p:cNvPr>
          <p:cNvGraphicFramePr>
            <a:graphicFrameLocks noGrp="1"/>
          </p:cNvGraphicFramePr>
          <p:nvPr>
            <p:extLst>
              <p:ext uri="{D42A27DB-BD31-4B8C-83A1-F6EECF244321}">
                <p14:modId xmlns:p14="http://schemas.microsoft.com/office/powerpoint/2010/main" val="3128518327"/>
              </p:ext>
            </p:extLst>
          </p:nvPr>
        </p:nvGraphicFramePr>
        <p:xfrm>
          <a:off x="1405254" y="286785"/>
          <a:ext cx="2074545" cy="619760"/>
        </p:xfrm>
        <a:graphic>
          <a:graphicData uri="http://schemas.openxmlformats.org/drawingml/2006/table">
            <a:tbl>
              <a:tblPr firstRow="1" bandRow="1">
                <a:tableStyleId>{2D5ABB26-0587-4C30-8999-92F81FD0307C}</a:tableStyleId>
              </a:tblPr>
              <a:tblGrid>
                <a:gridCol w="1085215">
                  <a:extLst>
                    <a:ext uri="{9D8B030D-6E8A-4147-A177-3AD203B41FA5}">
                      <a16:colId xmlns:a16="http://schemas.microsoft.com/office/drawing/2014/main" val="20000"/>
                    </a:ext>
                  </a:extLst>
                </a:gridCol>
                <a:gridCol w="989330">
                  <a:extLst>
                    <a:ext uri="{9D8B030D-6E8A-4147-A177-3AD203B41FA5}">
                      <a16:colId xmlns:a16="http://schemas.microsoft.com/office/drawing/2014/main" val="20001"/>
                    </a:ext>
                  </a:extLst>
                </a:gridCol>
              </a:tblGrid>
              <a:tr h="309880">
                <a:tc>
                  <a:txBody>
                    <a:bodyPr/>
                    <a:lstStyle/>
                    <a:p>
                      <a:pPr marL="191770">
                        <a:lnSpc>
                          <a:spcPct val="100000"/>
                        </a:lnSpc>
                        <a:spcBef>
                          <a:spcPts val="340"/>
                        </a:spcBef>
                      </a:pPr>
                      <a:r>
                        <a:rPr sz="1600" spc="-5" dirty="0">
                          <a:solidFill>
                            <a:srgbClr val="339966"/>
                          </a:solidFill>
                          <a:latin typeface="宋体" panose="02010600030101010101" pitchFamily="2" charset="-122"/>
                          <a:cs typeface="宋体" panose="02010600030101010101" pitchFamily="2" charset="-122"/>
                        </a:rPr>
                        <a:t>编号</a:t>
                      </a:r>
                      <a:endParaRPr sz="1600">
                        <a:latin typeface="宋体" panose="02010600030101010101" pitchFamily="2" charset="-122"/>
                        <a:cs typeface="宋体" panose="02010600030101010101" pitchFamily="2" charset="-122"/>
                      </a:endParaRPr>
                    </a:p>
                  </a:txBody>
                  <a:tcPr marL="0" marR="0" marT="43180" marB="0">
                    <a:lnL w="12700">
                      <a:solidFill>
                        <a:srgbClr val="9F9F9F"/>
                      </a:solidFill>
                      <a:prstDash val="solid"/>
                    </a:lnL>
                    <a:lnR w="3175">
                      <a:solidFill>
                        <a:srgbClr val="9F9F9F"/>
                      </a:solidFill>
                      <a:prstDash val="solid"/>
                    </a:lnR>
                    <a:lnT w="9525">
                      <a:solidFill>
                        <a:srgbClr val="9F9F9F"/>
                      </a:solidFill>
                      <a:prstDash val="solid"/>
                    </a:lnT>
                    <a:lnB w="3175">
                      <a:solidFill>
                        <a:srgbClr val="9F9F9F"/>
                      </a:solidFill>
                      <a:prstDash val="solid"/>
                    </a:lnB>
                  </a:tcPr>
                </a:tc>
                <a:tc rowSpan="2">
                  <a:txBody>
                    <a:bodyPr/>
                    <a:lstStyle/>
                    <a:p>
                      <a:pPr marL="185420">
                        <a:lnSpc>
                          <a:spcPct val="100000"/>
                        </a:lnSpc>
                        <a:spcBef>
                          <a:spcPts val="355"/>
                        </a:spcBef>
                      </a:pPr>
                      <a:r>
                        <a:rPr sz="1400" dirty="0">
                          <a:solidFill>
                            <a:srgbClr val="339966"/>
                          </a:solidFill>
                          <a:latin typeface="宋体" panose="02010600030101010101" pitchFamily="2" charset="-122"/>
                          <a:cs typeface="宋体" panose="02010600030101010101" pitchFamily="2" charset="-122"/>
                        </a:rPr>
                        <a:t>总页次</a:t>
                      </a:r>
                      <a:endParaRPr sz="1400">
                        <a:latin typeface="宋体" panose="02010600030101010101" pitchFamily="2" charset="-122"/>
                        <a:cs typeface="宋体" panose="02010600030101010101" pitchFamily="2" charset="-122"/>
                      </a:endParaRPr>
                    </a:p>
                    <a:p>
                      <a:pPr marL="165100" algn="ctr">
                        <a:lnSpc>
                          <a:spcPct val="100000"/>
                        </a:lnSpc>
                        <a:spcBef>
                          <a:spcPts val="185"/>
                        </a:spcBef>
                      </a:pPr>
                      <a:r>
                        <a:rPr sz="1200" b="1" dirty="0">
                          <a:solidFill>
                            <a:srgbClr val="4489D7"/>
                          </a:solidFill>
                          <a:latin typeface="Times New Roman" panose="02020603050405020304"/>
                          <a:cs typeface="Times New Roman" panose="02020603050405020304"/>
                        </a:rPr>
                        <a:t>10</a:t>
                      </a:r>
                      <a:endParaRPr sz="1200">
                        <a:latin typeface="Times New Roman" panose="02020603050405020304"/>
                        <a:cs typeface="Times New Roman" panose="02020603050405020304"/>
                      </a:endParaRPr>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extLst>
                  <a:ext uri="{0D108BD9-81ED-4DB2-BD59-A6C34878D82A}">
                    <a16:rowId xmlns:a16="http://schemas.microsoft.com/office/drawing/2014/main" val="10000"/>
                  </a:ext>
                </a:extLst>
              </a:tr>
              <a:tr h="309880">
                <a:tc>
                  <a:txBody>
                    <a:bodyPr/>
                    <a:lstStyle/>
                    <a:p>
                      <a:pPr marL="191770">
                        <a:lnSpc>
                          <a:spcPct val="100000"/>
                        </a:lnSpc>
                        <a:spcBef>
                          <a:spcPts val="330"/>
                        </a:spcBef>
                      </a:pPr>
                      <a:r>
                        <a:rPr sz="1400" dirty="0">
                          <a:solidFill>
                            <a:srgbClr val="339966"/>
                          </a:solidFill>
                          <a:latin typeface="宋体" panose="02010600030101010101" pitchFamily="2" charset="-122"/>
                          <a:cs typeface="宋体" panose="02010600030101010101" pitchFamily="2" charset="-122"/>
                        </a:rPr>
                        <a:t>页次</a:t>
                      </a:r>
                      <a:r>
                        <a:rPr sz="1400" spc="-25" dirty="0">
                          <a:solidFill>
                            <a:srgbClr val="339966"/>
                          </a:solidFill>
                          <a:latin typeface="宋体" panose="02010600030101010101" pitchFamily="2" charset="-122"/>
                          <a:cs typeface="宋体" panose="02010600030101010101" pitchFamily="2" charset="-122"/>
                        </a:rPr>
                        <a:t> </a:t>
                      </a:r>
                      <a:r>
                        <a:rPr sz="1400" dirty="0">
                          <a:solidFill>
                            <a:srgbClr val="4489D7"/>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a:txBody>
                  <a:tcPr marL="0" marR="0" marT="41910" marB="0">
                    <a:lnL w="12700">
                      <a:solidFill>
                        <a:srgbClr val="9F9F9F"/>
                      </a:solidFill>
                      <a:prstDash val="solid"/>
                    </a:lnL>
                    <a:lnR w="3175">
                      <a:solidFill>
                        <a:srgbClr val="9F9F9F"/>
                      </a:solidFill>
                      <a:prstDash val="solid"/>
                    </a:lnR>
                    <a:lnT w="3175">
                      <a:solidFill>
                        <a:srgbClr val="9F9F9F"/>
                      </a:solidFill>
                      <a:prstDash val="solid"/>
                    </a:lnT>
                    <a:lnB w="9525">
                      <a:solidFill>
                        <a:srgbClr val="9F9F9F"/>
                      </a:solidFill>
                      <a:prstDash val="solid"/>
                    </a:lnB>
                  </a:tcPr>
                </a:tc>
                <a:tc vMerge="1">
                  <a:txBody>
                    <a:bodyPr/>
                    <a:lstStyle/>
                    <a:p>
                      <a:endParaRPr lang="zh-CN"/>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extLst>
                  <a:ext uri="{0D108BD9-81ED-4DB2-BD59-A6C34878D82A}">
                    <a16:rowId xmlns:a16="http://schemas.microsoft.com/office/drawing/2014/main" val="10001"/>
                  </a:ext>
                </a:extLst>
              </a:tr>
            </a:tbl>
          </a:graphicData>
        </a:graphic>
      </p:graphicFrame>
      <p:sp>
        <p:nvSpPr>
          <p:cNvPr id="21" name="object 20">
            <a:extLst>
              <a:ext uri="{FF2B5EF4-FFF2-40B4-BE49-F238E27FC236}">
                <a16:creationId xmlns:a16="http://schemas.microsoft.com/office/drawing/2014/main" id="{C787F565-97EB-6E38-2970-651359CDC01E}"/>
              </a:ext>
            </a:extLst>
          </p:cNvPr>
          <p:cNvSpPr/>
          <p:nvPr/>
        </p:nvSpPr>
        <p:spPr>
          <a:xfrm>
            <a:off x="4306957" y="901148"/>
            <a:ext cx="3962400" cy="0"/>
          </a:xfrm>
          <a:custGeom>
            <a:avLst/>
            <a:gdLst/>
            <a:ahLst/>
            <a:cxnLst/>
            <a:rect l="l" t="t" r="r" b="b"/>
            <a:pathLst>
              <a:path w="3962400">
                <a:moveTo>
                  <a:pt x="0" y="0"/>
                </a:moveTo>
                <a:lnTo>
                  <a:pt x="3962400" y="0"/>
                </a:lnTo>
              </a:path>
            </a:pathLst>
          </a:custGeom>
          <a:ln w="22225">
            <a:solidFill>
              <a:srgbClr val="008000"/>
            </a:solidFill>
          </a:ln>
        </p:spPr>
        <p:txBody>
          <a:bodyPr wrap="square" lIns="0" tIns="0" rIns="0" bIns="0" rtlCol="0"/>
          <a:lstStyle/>
          <a:p>
            <a:endParaRPr/>
          </a:p>
        </p:txBody>
      </p:sp>
      <p:graphicFrame>
        <p:nvGraphicFramePr>
          <p:cNvPr id="22" name="object 19">
            <a:extLst>
              <a:ext uri="{FF2B5EF4-FFF2-40B4-BE49-F238E27FC236}">
                <a16:creationId xmlns:a16="http://schemas.microsoft.com/office/drawing/2014/main" id="{7C4E8DF9-F2E6-361E-A04A-3DD7E51D191C}"/>
              </a:ext>
            </a:extLst>
          </p:cNvPr>
          <p:cNvGraphicFramePr>
            <a:graphicFrameLocks noGrp="1"/>
          </p:cNvGraphicFramePr>
          <p:nvPr>
            <p:custDataLst>
              <p:tags r:id="rId1"/>
            </p:custDataLst>
            <p:extLst>
              <p:ext uri="{D42A27DB-BD31-4B8C-83A1-F6EECF244321}">
                <p14:modId xmlns:p14="http://schemas.microsoft.com/office/powerpoint/2010/main" val="3699931766"/>
              </p:ext>
            </p:extLst>
          </p:nvPr>
        </p:nvGraphicFramePr>
        <p:xfrm>
          <a:off x="954156" y="1475314"/>
          <a:ext cx="9832340" cy="5081905"/>
        </p:xfrm>
        <a:graphic>
          <a:graphicData uri="http://schemas.openxmlformats.org/drawingml/2006/table">
            <a:tbl>
              <a:tblPr firstRow="1" bandRow="1">
                <a:tableStyleId>{2D5ABB26-0587-4C30-8999-92F81FD0307C}</a:tableStyleId>
              </a:tblPr>
              <a:tblGrid>
                <a:gridCol w="211455">
                  <a:extLst>
                    <a:ext uri="{9D8B030D-6E8A-4147-A177-3AD203B41FA5}">
                      <a16:colId xmlns:a16="http://schemas.microsoft.com/office/drawing/2014/main" val="20000"/>
                    </a:ext>
                  </a:extLst>
                </a:gridCol>
                <a:gridCol w="294640">
                  <a:extLst>
                    <a:ext uri="{9D8B030D-6E8A-4147-A177-3AD203B41FA5}">
                      <a16:colId xmlns:a16="http://schemas.microsoft.com/office/drawing/2014/main" val="20001"/>
                    </a:ext>
                  </a:extLst>
                </a:gridCol>
                <a:gridCol w="439420">
                  <a:extLst>
                    <a:ext uri="{9D8B030D-6E8A-4147-A177-3AD203B41FA5}">
                      <a16:colId xmlns:a16="http://schemas.microsoft.com/office/drawing/2014/main" val="20002"/>
                    </a:ext>
                  </a:extLst>
                </a:gridCol>
                <a:gridCol w="861060">
                  <a:extLst>
                    <a:ext uri="{9D8B030D-6E8A-4147-A177-3AD203B41FA5}">
                      <a16:colId xmlns:a16="http://schemas.microsoft.com/office/drawing/2014/main" val="20003"/>
                    </a:ext>
                  </a:extLst>
                </a:gridCol>
                <a:gridCol w="335280">
                  <a:extLst>
                    <a:ext uri="{9D8B030D-6E8A-4147-A177-3AD203B41FA5}">
                      <a16:colId xmlns:a16="http://schemas.microsoft.com/office/drawing/2014/main" val="20004"/>
                    </a:ext>
                  </a:extLst>
                </a:gridCol>
                <a:gridCol w="489585">
                  <a:extLst>
                    <a:ext uri="{9D8B030D-6E8A-4147-A177-3AD203B41FA5}">
                      <a16:colId xmlns:a16="http://schemas.microsoft.com/office/drawing/2014/main" val="20005"/>
                    </a:ext>
                  </a:extLst>
                </a:gridCol>
                <a:gridCol w="234950">
                  <a:extLst>
                    <a:ext uri="{9D8B030D-6E8A-4147-A177-3AD203B41FA5}">
                      <a16:colId xmlns:a16="http://schemas.microsoft.com/office/drawing/2014/main" val="20006"/>
                    </a:ext>
                  </a:extLst>
                </a:gridCol>
                <a:gridCol w="234950">
                  <a:extLst>
                    <a:ext uri="{9D8B030D-6E8A-4147-A177-3AD203B41FA5}">
                      <a16:colId xmlns:a16="http://schemas.microsoft.com/office/drawing/2014/main" val="20007"/>
                    </a:ext>
                  </a:extLst>
                </a:gridCol>
                <a:gridCol w="233680">
                  <a:extLst>
                    <a:ext uri="{9D8B030D-6E8A-4147-A177-3AD203B41FA5}">
                      <a16:colId xmlns:a16="http://schemas.microsoft.com/office/drawing/2014/main" val="20008"/>
                    </a:ext>
                  </a:extLst>
                </a:gridCol>
                <a:gridCol w="234315">
                  <a:extLst>
                    <a:ext uri="{9D8B030D-6E8A-4147-A177-3AD203B41FA5}">
                      <a16:colId xmlns:a16="http://schemas.microsoft.com/office/drawing/2014/main" val="20009"/>
                    </a:ext>
                  </a:extLst>
                </a:gridCol>
                <a:gridCol w="233045">
                  <a:extLst>
                    <a:ext uri="{9D8B030D-6E8A-4147-A177-3AD203B41FA5}">
                      <a16:colId xmlns:a16="http://schemas.microsoft.com/office/drawing/2014/main" val="20010"/>
                    </a:ext>
                  </a:extLst>
                </a:gridCol>
                <a:gridCol w="232410">
                  <a:extLst>
                    <a:ext uri="{9D8B030D-6E8A-4147-A177-3AD203B41FA5}">
                      <a16:colId xmlns:a16="http://schemas.microsoft.com/office/drawing/2014/main" val="20011"/>
                    </a:ext>
                  </a:extLst>
                </a:gridCol>
                <a:gridCol w="234315">
                  <a:extLst>
                    <a:ext uri="{9D8B030D-6E8A-4147-A177-3AD203B41FA5}">
                      <a16:colId xmlns:a16="http://schemas.microsoft.com/office/drawing/2014/main" val="20012"/>
                    </a:ext>
                  </a:extLst>
                </a:gridCol>
                <a:gridCol w="240030">
                  <a:extLst>
                    <a:ext uri="{9D8B030D-6E8A-4147-A177-3AD203B41FA5}">
                      <a16:colId xmlns:a16="http://schemas.microsoft.com/office/drawing/2014/main" val="20013"/>
                    </a:ext>
                  </a:extLst>
                </a:gridCol>
                <a:gridCol w="466725">
                  <a:extLst>
                    <a:ext uri="{9D8B030D-6E8A-4147-A177-3AD203B41FA5}">
                      <a16:colId xmlns:a16="http://schemas.microsoft.com/office/drawing/2014/main" val="20014"/>
                    </a:ext>
                  </a:extLst>
                </a:gridCol>
                <a:gridCol w="417195">
                  <a:extLst>
                    <a:ext uri="{9D8B030D-6E8A-4147-A177-3AD203B41FA5}">
                      <a16:colId xmlns:a16="http://schemas.microsoft.com/office/drawing/2014/main" val="20015"/>
                    </a:ext>
                  </a:extLst>
                </a:gridCol>
                <a:gridCol w="214630">
                  <a:extLst>
                    <a:ext uri="{9D8B030D-6E8A-4147-A177-3AD203B41FA5}">
                      <a16:colId xmlns:a16="http://schemas.microsoft.com/office/drawing/2014/main" val="20016"/>
                    </a:ext>
                  </a:extLst>
                </a:gridCol>
                <a:gridCol w="213360">
                  <a:extLst>
                    <a:ext uri="{9D8B030D-6E8A-4147-A177-3AD203B41FA5}">
                      <a16:colId xmlns:a16="http://schemas.microsoft.com/office/drawing/2014/main" val="20017"/>
                    </a:ext>
                  </a:extLst>
                </a:gridCol>
                <a:gridCol w="212090">
                  <a:extLst>
                    <a:ext uri="{9D8B030D-6E8A-4147-A177-3AD203B41FA5}">
                      <a16:colId xmlns:a16="http://schemas.microsoft.com/office/drawing/2014/main" val="20018"/>
                    </a:ext>
                  </a:extLst>
                </a:gridCol>
                <a:gridCol w="211455">
                  <a:extLst>
                    <a:ext uri="{9D8B030D-6E8A-4147-A177-3AD203B41FA5}">
                      <a16:colId xmlns:a16="http://schemas.microsoft.com/office/drawing/2014/main" val="20019"/>
                    </a:ext>
                  </a:extLst>
                </a:gridCol>
                <a:gridCol w="212090">
                  <a:extLst>
                    <a:ext uri="{9D8B030D-6E8A-4147-A177-3AD203B41FA5}">
                      <a16:colId xmlns:a16="http://schemas.microsoft.com/office/drawing/2014/main" val="20020"/>
                    </a:ext>
                  </a:extLst>
                </a:gridCol>
                <a:gridCol w="211455">
                  <a:extLst>
                    <a:ext uri="{9D8B030D-6E8A-4147-A177-3AD203B41FA5}">
                      <a16:colId xmlns:a16="http://schemas.microsoft.com/office/drawing/2014/main" val="20021"/>
                    </a:ext>
                  </a:extLst>
                </a:gridCol>
                <a:gridCol w="212725">
                  <a:extLst>
                    <a:ext uri="{9D8B030D-6E8A-4147-A177-3AD203B41FA5}">
                      <a16:colId xmlns:a16="http://schemas.microsoft.com/office/drawing/2014/main" val="20022"/>
                    </a:ext>
                  </a:extLst>
                </a:gridCol>
                <a:gridCol w="219710">
                  <a:extLst>
                    <a:ext uri="{9D8B030D-6E8A-4147-A177-3AD203B41FA5}">
                      <a16:colId xmlns:a16="http://schemas.microsoft.com/office/drawing/2014/main" val="20023"/>
                    </a:ext>
                  </a:extLst>
                </a:gridCol>
                <a:gridCol w="445135">
                  <a:extLst>
                    <a:ext uri="{9D8B030D-6E8A-4147-A177-3AD203B41FA5}">
                      <a16:colId xmlns:a16="http://schemas.microsoft.com/office/drawing/2014/main" val="20024"/>
                    </a:ext>
                  </a:extLst>
                </a:gridCol>
                <a:gridCol w="511175">
                  <a:extLst>
                    <a:ext uri="{9D8B030D-6E8A-4147-A177-3AD203B41FA5}">
                      <a16:colId xmlns:a16="http://schemas.microsoft.com/office/drawing/2014/main" val="20025"/>
                    </a:ext>
                  </a:extLst>
                </a:gridCol>
                <a:gridCol w="225425">
                  <a:extLst>
                    <a:ext uri="{9D8B030D-6E8A-4147-A177-3AD203B41FA5}">
                      <a16:colId xmlns:a16="http://schemas.microsoft.com/office/drawing/2014/main" val="20026"/>
                    </a:ext>
                  </a:extLst>
                </a:gridCol>
                <a:gridCol w="220345">
                  <a:extLst>
                    <a:ext uri="{9D8B030D-6E8A-4147-A177-3AD203B41FA5}">
                      <a16:colId xmlns:a16="http://schemas.microsoft.com/office/drawing/2014/main" val="20027"/>
                    </a:ext>
                  </a:extLst>
                </a:gridCol>
                <a:gridCol w="222885">
                  <a:extLst>
                    <a:ext uri="{9D8B030D-6E8A-4147-A177-3AD203B41FA5}">
                      <a16:colId xmlns:a16="http://schemas.microsoft.com/office/drawing/2014/main" val="20028"/>
                    </a:ext>
                  </a:extLst>
                </a:gridCol>
                <a:gridCol w="220980">
                  <a:extLst>
                    <a:ext uri="{9D8B030D-6E8A-4147-A177-3AD203B41FA5}">
                      <a16:colId xmlns:a16="http://schemas.microsoft.com/office/drawing/2014/main" val="20029"/>
                    </a:ext>
                  </a:extLst>
                </a:gridCol>
                <a:gridCol w="222250">
                  <a:extLst>
                    <a:ext uri="{9D8B030D-6E8A-4147-A177-3AD203B41FA5}">
                      <a16:colId xmlns:a16="http://schemas.microsoft.com/office/drawing/2014/main" val="20030"/>
                    </a:ext>
                  </a:extLst>
                </a:gridCol>
                <a:gridCol w="222250">
                  <a:extLst>
                    <a:ext uri="{9D8B030D-6E8A-4147-A177-3AD203B41FA5}">
                      <a16:colId xmlns:a16="http://schemas.microsoft.com/office/drawing/2014/main" val="20031"/>
                    </a:ext>
                  </a:extLst>
                </a:gridCol>
                <a:gridCol w="219710">
                  <a:extLst>
                    <a:ext uri="{9D8B030D-6E8A-4147-A177-3AD203B41FA5}">
                      <a16:colId xmlns:a16="http://schemas.microsoft.com/office/drawing/2014/main" val="20032"/>
                    </a:ext>
                  </a:extLst>
                </a:gridCol>
                <a:gridCol w="221615">
                  <a:extLst>
                    <a:ext uri="{9D8B030D-6E8A-4147-A177-3AD203B41FA5}">
                      <a16:colId xmlns:a16="http://schemas.microsoft.com/office/drawing/2014/main" val="20033"/>
                    </a:ext>
                  </a:extLst>
                </a:gridCol>
              </a:tblGrid>
              <a:tr h="703580">
                <a:tc gridSpan="2">
                  <a:txBody>
                    <a:bodyPr/>
                    <a:lstStyle/>
                    <a:p>
                      <a:pPr marR="3175">
                        <a:lnSpc>
                          <a:spcPct val="100000"/>
                        </a:lnSpc>
                      </a:pPr>
                      <a:endParaRPr sz="1550">
                        <a:latin typeface="Times New Roman" panose="02020603050405020304"/>
                        <a:cs typeface="Times New Roman" panose="02020603050405020304"/>
                      </a:endParaRPr>
                    </a:p>
                    <a:p>
                      <a:pPr marL="43815" marR="3175">
                        <a:lnSpc>
                          <a:spcPct val="100000"/>
                        </a:lnSpc>
                      </a:pPr>
                      <a:r>
                        <a:rPr sz="1600" i="1" spc="-60" dirty="0">
                          <a:solidFill>
                            <a:srgbClr val="5F5F5F"/>
                          </a:solidFill>
                          <a:latin typeface="Times New Roman" panose="02020603050405020304"/>
                          <a:cs typeface="Times New Roman" panose="02020603050405020304"/>
                        </a:rPr>
                        <a:t>202</a:t>
                      </a:r>
                      <a:r>
                        <a:rPr lang="en-US" sz="1600" i="1" spc="-60" dirty="0">
                          <a:solidFill>
                            <a:srgbClr val="5F5F5F"/>
                          </a:solidFill>
                          <a:latin typeface="Times New Roman" panose="02020603050405020304"/>
                          <a:cs typeface="Times New Roman" panose="02020603050405020304"/>
                        </a:rPr>
                        <a:t>5</a:t>
                      </a:r>
                      <a:r>
                        <a:rPr sz="1400" dirty="0">
                          <a:solidFill>
                            <a:srgbClr val="008000"/>
                          </a:solidFill>
                          <a:latin typeface="宋体" panose="02010600030101010101" pitchFamily="2" charset="-122"/>
                          <a:cs typeface="宋体" panose="02010600030101010101" pitchFamily="2" charset="-122"/>
                        </a:rPr>
                        <a:t>年</a:t>
                      </a:r>
                      <a:endParaRPr sz="1400">
                        <a:latin typeface="宋体" panose="02010600030101010101" pitchFamily="2" charset="-122"/>
                        <a:cs typeface="宋体" panose="02010600030101010101" pitchFamily="2" charset="-122"/>
                      </a:endParaRPr>
                    </a:p>
                  </a:txBody>
                  <a:tcPr marL="0" marR="0" marT="0" marB="0">
                    <a:lnR w="12700">
                      <a:solidFill>
                        <a:srgbClr val="FF3300"/>
                      </a:solidFill>
                      <a:prstDash val="solid"/>
                    </a:lnR>
                    <a:lnT w="28575">
                      <a:solidFill>
                        <a:srgbClr val="FF3300"/>
                      </a:solidFill>
                      <a:prstDash val="solid"/>
                    </a:lnT>
                    <a:lnB w="9525">
                      <a:solidFill>
                        <a:srgbClr val="008000"/>
                      </a:solidFill>
                      <a:prstDash val="solid"/>
                    </a:lnB>
                  </a:tcPr>
                </a:tc>
                <a:tc hMerge="1">
                  <a:txBody>
                    <a:bodyPr/>
                    <a:lstStyle/>
                    <a:p>
                      <a:endParaRPr lang="zh-CN"/>
                    </a:p>
                  </a:txBody>
                  <a:tcPr marL="0" marR="0" marT="0" marB="0"/>
                </a:tc>
                <a:tc rowSpan="3">
                  <a:txBody>
                    <a:bodyPr/>
                    <a:lstStyle/>
                    <a:p>
                      <a:pPr>
                        <a:lnSpc>
                          <a:spcPct val="100000"/>
                        </a:lnSpc>
                      </a:pPr>
                      <a:endParaRPr sz="1400">
                        <a:latin typeface="Times New Roman" panose="02020603050405020304"/>
                        <a:cs typeface="Times New Roman" panose="02020603050405020304"/>
                      </a:endParaRPr>
                    </a:p>
                    <a:p>
                      <a:pPr marL="111760" marR="103505" algn="just">
                        <a:lnSpc>
                          <a:spcPct val="120000"/>
                        </a:lnSpc>
                        <a:spcBef>
                          <a:spcPts val="1225"/>
                        </a:spcBef>
                      </a:pPr>
                      <a:r>
                        <a:rPr sz="1400" dirty="0">
                          <a:solidFill>
                            <a:srgbClr val="008000"/>
                          </a:solidFill>
                          <a:latin typeface="宋体" panose="02010600030101010101" pitchFamily="2" charset="-122"/>
                          <a:cs typeface="宋体" panose="02010600030101010101" pitchFamily="2" charset="-122"/>
                        </a:rPr>
                        <a:t>凭证号</a:t>
                      </a:r>
                      <a:endParaRPr sz="1400">
                        <a:latin typeface="宋体" panose="02010600030101010101" pitchFamily="2" charset="-122"/>
                        <a:cs typeface="宋体" panose="02010600030101010101" pitchFamily="2" charset="-122"/>
                      </a:endParaRPr>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rowSpan="3">
                  <a:txBody>
                    <a:bodyPr/>
                    <a:lstStyle/>
                    <a:p>
                      <a:pPr>
                        <a:lnSpc>
                          <a:spcPct val="100000"/>
                        </a:lnSpc>
                      </a:pPr>
                      <a:endParaRPr sz="1600">
                        <a:latin typeface="Times New Roman" panose="02020603050405020304"/>
                        <a:cs typeface="Times New Roman" panose="02020603050405020304"/>
                      </a:endParaRPr>
                    </a:p>
                    <a:p>
                      <a:pPr marL="292100" marR="285750" algn="ctr">
                        <a:lnSpc>
                          <a:spcPct val="100000"/>
                        </a:lnSpc>
                        <a:spcBef>
                          <a:spcPts val="1255"/>
                        </a:spcBef>
                      </a:pPr>
                      <a:r>
                        <a:rPr sz="1600" dirty="0">
                          <a:solidFill>
                            <a:srgbClr val="008000"/>
                          </a:solidFill>
                          <a:latin typeface="宋体" panose="02010600030101010101" pitchFamily="2" charset="-122"/>
                          <a:cs typeface="宋体" panose="02010600030101010101" pitchFamily="2" charset="-122"/>
                        </a:rPr>
                        <a:t>摘要</a:t>
                      </a:r>
                      <a:endParaRPr sz="1600">
                        <a:latin typeface="宋体" panose="02010600030101010101" pitchFamily="2" charset="-122"/>
                        <a:cs typeface="宋体" panose="02010600030101010101" pitchFamily="2" charset="-122"/>
                      </a:endParaRPr>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gridSpan="10">
                  <a:txBody>
                    <a:bodyPr/>
                    <a:lstStyle/>
                    <a:p>
                      <a:pPr>
                        <a:lnSpc>
                          <a:spcPct val="100000"/>
                        </a:lnSpc>
                        <a:spcBef>
                          <a:spcPts val="10"/>
                        </a:spcBef>
                      </a:pPr>
                      <a:endParaRPr sz="1550">
                        <a:latin typeface="Times New Roman" panose="02020603050405020304"/>
                        <a:cs typeface="Times New Roman" panose="02020603050405020304"/>
                      </a:endParaRPr>
                    </a:p>
                    <a:p>
                      <a:pPr marL="609600">
                        <a:lnSpc>
                          <a:spcPct val="100000"/>
                        </a:lnSpc>
                        <a:tabLst>
                          <a:tab pos="1524000" algn="l"/>
                        </a:tabLst>
                      </a:pPr>
                      <a:r>
                        <a:rPr sz="1600" spc="-5" dirty="0">
                          <a:solidFill>
                            <a:srgbClr val="008000"/>
                          </a:solidFill>
                          <a:latin typeface="宋体" panose="02010600030101010101" pitchFamily="2" charset="-122"/>
                          <a:cs typeface="宋体" panose="02010600030101010101" pitchFamily="2" charset="-122"/>
                        </a:rPr>
                        <a:t>借	方</a:t>
                      </a:r>
                      <a:endParaRPr sz="1600">
                        <a:latin typeface="宋体" panose="02010600030101010101" pitchFamily="2" charset="-122"/>
                        <a:cs typeface="宋体" panose="02010600030101010101" pitchFamily="2" charset="-122"/>
                      </a:endParaRPr>
                    </a:p>
                  </a:txBody>
                  <a:tcPr marL="0" marR="0" marT="1270"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gridSpan="10">
                  <a:txBody>
                    <a:bodyPr/>
                    <a:lstStyle/>
                    <a:p>
                      <a:pPr>
                        <a:lnSpc>
                          <a:spcPct val="100000"/>
                        </a:lnSpc>
                        <a:spcBef>
                          <a:spcPts val="10"/>
                        </a:spcBef>
                      </a:pPr>
                      <a:endParaRPr sz="1550">
                        <a:latin typeface="Times New Roman" panose="02020603050405020304"/>
                        <a:cs typeface="Times New Roman" panose="02020603050405020304"/>
                      </a:endParaRPr>
                    </a:p>
                    <a:p>
                      <a:pPr marL="610235">
                        <a:lnSpc>
                          <a:spcPct val="100000"/>
                        </a:lnSpc>
                        <a:tabLst>
                          <a:tab pos="1321435" algn="l"/>
                        </a:tabLst>
                      </a:pPr>
                      <a:r>
                        <a:rPr sz="1600" spc="-5" dirty="0">
                          <a:solidFill>
                            <a:srgbClr val="008000"/>
                          </a:solidFill>
                          <a:latin typeface="宋体" panose="02010600030101010101" pitchFamily="2" charset="-122"/>
                          <a:cs typeface="宋体" panose="02010600030101010101" pitchFamily="2" charset="-122"/>
                        </a:rPr>
                        <a:t>贷	方</a:t>
                      </a:r>
                      <a:endParaRPr sz="1600">
                        <a:latin typeface="宋体" panose="02010600030101010101" pitchFamily="2" charset="-122"/>
                        <a:cs typeface="宋体" panose="02010600030101010101" pitchFamily="2" charset="-122"/>
                      </a:endParaRPr>
                    </a:p>
                  </a:txBody>
                  <a:tcPr marL="0" marR="0" marT="1270"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gridSpan="10">
                  <a:txBody>
                    <a:bodyPr/>
                    <a:lstStyle/>
                    <a:p>
                      <a:pPr>
                        <a:lnSpc>
                          <a:spcPct val="100000"/>
                        </a:lnSpc>
                        <a:spcBef>
                          <a:spcPts val="10"/>
                        </a:spcBef>
                      </a:pPr>
                      <a:endParaRPr sz="1550">
                        <a:latin typeface="Times New Roman" panose="02020603050405020304"/>
                        <a:cs typeface="Times New Roman" panose="02020603050405020304"/>
                      </a:endParaRPr>
                    </a:p>
                    <a:p>
                      <a:pPr marL="355600">
                        <a:lnSpc>
                          <a:spcPct val="100000"/>
                        </a:lnSpc>
                        <a:tabLst>
                          <a:tab pos="1117600" algn="l"/>
                        </a:tabLst>
                      </a:pPr>
                      <a:r>
                        <a:rPr sz="1600" spc="-5" dirty="0">
                          <a:solidFill>
                            <a:srgbClr val="008000"/>
                          </a:solidFill>
                          <a:latin typeface="宋体" panose="02010600030101010101" pitchFamily="2" charset="-122"/>
                          <a:cs typeface="宋体" panose="02010600030101010101" pitchFamily="2" charset="-122"/>
                        </a:rPr>
                        <a:t>余	额</a:t>
                      </a:r>
                      <a:endParaRPr sz="1600">
                        <a:latin typeface="宋体" panose="02010600030101010101" pitchFamily="2" charset="-122"/>
                        <a:cs typeface="宋体" panose="02010600030101010101" pitchFamily="2" charset="-122"/>
                      </a:endParaRPr>
                    </a:p>
                  </a:txBody>
                  <a:tcPr marL="0" marR="0" marT="1270" marB="0">
                    <a:lnL w="28575">
                      <a:solidFill>
                        <a:srgbClr val="FF3300"/>
                      </a:solidFill>
                      <a:prstDash val="solid"/>
                    </a:lnL>
                    <a:lnT w="28575">
                      <a:solidFill>
                        <a:srgbClr val="FF33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extLst>
                  <a:ext uri="{0D108BD9-81ED-4DB2-BD59-A6C34878D82A}">
                    <a16:rowId xmlns:a16="http://schemas.microsoft.com/office/drawing/2014/main" val="10000"/>
                  </a:ext>
                </a:extLst>
              </a:tr>
              <a:tr h="311785">
                <a:tc rowSpan="2">
                  <a:txBody>
                    <a:bodyPr/>
                    <a:lstStyle/>
                    <a:p>
                      <a:pPr marR="3175">
                        <a:lnSpc>
                          <a:spcPct val="100000"/>
                        </a:lnSpc>
                        <a:spcBef>
                          <a:spcPts val="5"/>
                        </a:spcBef>
                      </a:pPr>
                      <a:endParaRPr sz="1200">
                        <a:latin typeface="Times New Roman" panose="02020603050405020304"/>
                        <a:cs typeface="Times New Roman" panose="02020603050405020304"/>
                      </a:endParaRPr>
                    </a:p>
                    <a:p>
                      <a:pPr marL="4445">
                        <a:lnSpc>
                          <a:spcPct val="100000"/>
                        </a:lnSpc>
                      </a:pPr>
                      <a:r>
                        <a:rPr sz="1400" dirty="0">
                          <a:solidFill>
                            <a:srgbClr val="008000"/>
                          </a:solidFill>
                          <a:latin typeface="宋体" panose="02010600030101010101" pitchFamily="2" charset="-122"/>
                          <a:cs typeface="宋体" panose="02010600030101010101" pitchFamily="2" charset="-122"/>
                        </a:rPr>
                        <a:t>月</a:t>
                      </a:r>
                      <a:endParaRPr sz="1400">
                        <a:latin typeface="宋体" panose="02010600030101010101" pitchFamily="2" charset="-122"/>
                        <a:cs typeface="宋体" panose="02010600030101010101" pitchFamily="2" charset="-122"/>
                      </a:endParaRPr>
                    </a:p>
                  </a:txBody>
                  <a:tcPr marL="0" marR="0" marT="635" marB="0">
                    <a:lnR w="9525">
                      <a:solidFill>
                        <a:srgbClr val="008000"/>
                      </a:solidFill>
                      <a:prstDash val="solid"/>
                    </a:lnR>
                    <a:lnT w="9525">
                      <a:solidFill>
                        <a:srgbClr val="008000"/>
                      </a:solidFill>
                      <a:prstDash val="solid"/>
                    </a:lnT>
                    <a:lnB w="9525">
                      <a:solidFill>
                        <a:srgbClr val="008000"/>
                      </a:solidFill>
                      <a:prstDash val="solid"/>
                    </a:lnB>
                  </a:tcPr>
                </a:tc>
                <a:tc rowSpan="2">
                  <a:txBody>
                    <a:bodyPr/>
                    <a:lstStyle/>
                    <a:p>
                      <a:pPr marR="3175">
                        <a:lnSpc>
                          <a:spcPct val="100000"/>
                        </a:lnSpc>
                        <a:spcBef>
                          <a:spcPts val="5"/>
                        </a:spcBef>
                      </a:pPr>
                      <a:endParaRPr sz="1200">
                        <a:latin typeface="Times New Roman" panose="02020603050405020304"/>
                        <a:cs typeface="Times New Roman" panose="02020603050405020304"/>
                      </a:endParaRPr>
                    </a:p>
                    <a:p>
                      <a:pPr marL="76200">
                        <a:lnSpc>
                          <a:spcPct val="100000"/>
                        </a:lnSpc>
                      </a:pPr>
                      <a:r>
                        <a:rPr sz="1400" dirty="0">
                          <a:solidFill>
                            <a:srgbClr val="008000"/>
                          </a:solidFill>
                          <a:latin typeface="宋体" panose="02010600030101010101" pitchFamily="2" charset="-122"/>
                          <a:cs typeface="宋体" panose="02010600030101010101" pitchFamily="2" charset="-122"/>
                        </a:rPr>
                        <a:t>日</a:t>
                      </a:r>
                      <a:endParaRPr sz="1400">
                        <a:latin typeface="宋体" panose="02010600030101010101" pitchFamily="2" charset="-122"/>
                        <a:cs typeface="宋体" panose="02010600030101010101" pitchFamily="2" charset="-122"/>
                      </a:endParaRPr>
                    </a:p>
                  </a:txBody>
                  <a:tcPr marL="0" marR="0" marT="6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xBody>
                    <a:bodyPr/>
                    <a:lstStyle/>
                    <a:p>
                      <a:endParaRPr lang="zh-CN"/>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rowSpan="2">
                  <a:txBody>
                    <a:bodyPr/>
                    <a:lstStyle/>
                    <a:p>
                      <a:pPr marL="58420" marR="51435">
                        <a:lnSpc>
                          <a:spcPts val="1610"/>
                        </a:lnSpc>
                        <a:spcBef>
                          <a:spcPts val="730"/>
                        </a:spcBef>
                      </a:pPr>
                      <a:r>
                        <a:rPr sz="1400" dirty="0">
                          <a:solidFill>
                            <a:srgbClr val="008000"/>
                          </a:solidFill>
                          <a:latin typeface="宋体" panose="02010600030101010101" pitchFamily="2" charset="-122"/>
                          <a:cs typeface="宋体" panose="02010600030101010101" pitchFamily="2" charset="-122"/>
                        </a:rPr>
                        <a:t>数 量</a:t>
                      </a:r>
                      <a:endParaRPr sz="1400">
                        <a:latin typeface="宋体" panose="02010600030101010101" pitchFamily="2" charset="-122"/>
                        <a:cs typeface="宋体" panose="02010600030101010101" pitchFamily="2" charset="-122"/>
                      </a:endParaRPr>
                    </a:p>
                  </a:txBody>
                  <a:tcPr marL="0" marR="0" marT="9271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5"/>
                        </a:spcBef>
                      </a:pPr>
                      <a:endParaRPr sz="1200">
                        <a:latin typeface="Times New Roman" panose="02020603050405020304"/>
                        <a:cs typeface="Times New Roman" panose="02020603050405020304"/>
                      </a:endParaRPr>
                    </a:p>
                    <a:p>
                      <a:pPr marL="4381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401955">
                        <a:lnSpc>
                          <a:spcPct val="100000"/>
                        </a:lnSpc>
                        <a:spcBef>
                          <a:spcPts val="370"/>
                        </a:spcBef>
                        <a:tabLst>
                          <a:tab pos="1290320" algn="l"/>
                        </a:tabLst>
                      </a:pPr>
                      <a:r>
                        <a:rPr sz="1400" spc="5" dirty="0">
                          <a:solidFill>
                            <a:srgbClr val="008000"/>
                          </a:solidFill>
                          <a:latin typeface="宋体" panose="02010600030101010101" pitchFamily="2" charset="-122"/>
                          <a:cs typeface="宋体" panose="02010600030101010101" pitchFamily="2" charset="-122"/>
                        </a:rPr>
                        <a:t>金	额</a:t>
                      </a:r>
                      <a:endParaRPr sz="1400">
                        <a:latin typeface="宋体" panose="02010600030101010101" pitchFamily="2" charset="-122"/>
                        <a:cs typeface="宋体" panose="02010600030101010101" pitchFamily="2" charset="-122"/>
                      </a:endParaRPr>
                    </a:p>
                  </a:txBody>
                  <a:tcPr marL="0" marR="0" marT="4699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240"/>
                        </a:spcBef>
                        <a:tabLst>
                          <a:tab pos="965200"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3048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240"/>
                        </a:spcBef>
                        <a:tabLst>
                          <a:tab pos="965835"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30480" marB="0">
                    <a:lnL w="9525">
                      <a:solidFill>
                        <a:srgbClr val="008000"/>
                      </a:solidFill>
                      <a:prstDash val="solid"/>
                    </a:lnL>
                    <a:lnT w="9525">
                      <a:solidFill>
                        <a:srgbClr val="0080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extLst>
                  <a:ext uri="{0D108BD9-81ED-4DB2-BD59-A6C34878D82A}">
                    <a16:rowId xmlns:a16="http://schemas.microsoft.com/office/drawing/2014/main" val="10001"/>
                  </a:ext>
                </a:extLst>
              </a:tr>
              <a:tr h="257175">
                <a:tc vMerge="1">
                  <a:txBody>
                    <a:bodyPr/>
                    <a:lstStyle/>
                    <a:p>
                      <a:endParaRPr lang="zh-CN"/>
                    </a:p>
                  </a:txBody>
                  <a:tcPr marL="0" marR="0" marT="635" marB="0">
                    <a:lnR w="9525">
                      <a:solidFill>
                        <a:srgbClr val="0080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6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xBody>
                    <a:bodyPr/>
                    <a:lstStyle/>
                    <a:p>
                      <a:endParaRPr lang="zh-CN"/>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vMerge="1">
                  <a:txBody>
                    <a:bodyPr/>
                    <a:lstStyle/>
                    <a:p>
                      <a:endParaRPr lang="zh-CN"/>
                    </a:p>
                  </a:txBody>
                  <a:tcPr marL="0" marR="0" marT="9271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91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016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016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254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4318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01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91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016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016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01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6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6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R="64135" algn="r">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016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66040" algn="r">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016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01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66040" algn="r">
                        <a:lnSpc>
                          <a:spcPct val="100000"/>
                        </a:lnSpc>
                        <a:spcBef>
                          <a:spcPts val="39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0165"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2"/>
                  </a:ext>
                </a:extLst>
              </a:tr>
              <a:tr h="574040">
                <a:tc>
                  <a:txBody>
                    <a:bodyPr/>
                    <a:lstStyle/>
                    <a:p>
                      <a:pPr marL="45085" marR="3175">
                        <a:lnSpc>
                          <a:spcPts val="1620"/>
                        </a:lnSpc>
                        <a:spcBef>
                          <a:spcPts val="1305"/>
                        </a:spcBef>
                      </a:pPr>
                      <a:r>
                        <a:rPr sz="1600" b="1" i="1" dirty="0">
                          <a:solidFill>
                            <a:srgbClr val="5F5F5F"/>
                          </a:solidFill>
                          <a:latin typeface="Times New Roman" panose="02020603050405020304"/>
                          <a:cs typeface="Times New Roman" panose="02020603050405020304"/>
                        </a:rPr>
                        <a:t>2</a:t>
                      </a:r>
                    </a:p>
                  </a:txBody>
                  <a:tcPr marL="0" marR="0" marT="165735"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81915" marR="3175">
                        <a:lnSpc>
                          <a:spcPts val="1620"/>
                        </a:lnSpc>
                        <a:spcBef>
                          <a:spcPts val="1305"/>
                        </a:spcBef>
                      </a:pPr>
                      <a:r>
                        <a:rPr sz="1600" b="1" i="1" dirty="0">
                          <a:solidFill>
                            <a:srgbClr val="5F5F5F"/>
                          </a:solidFill>
                          <a:latin typeface="Times New Roman" panose="02020603050405020304"/>
                          <a:cs typeface="Times New Roman" panose="02020603050405020304"/>
                        </a:rPr>
                        <a:t>1</a:t>
                      </a:r>
                    </a:p>
                  </a:txBody>
                  <a:tcPr marL="0" marR="0" marT="1657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38100">
                        <a:lnSpc>
                          <a:spcPts val="1665"/>
                        </a:lnSpc>
                        <a:spcBef>
                          <a:spcPts val="1255"/>
                        </a:spcBef>
                      </a:pPr>
                      <a:r>
                        <a:rPr sz="1600" b="1" dirty="0">
                          <a:solidFill>
                            <a:srgbClr val="5F5F5F"/>
                          </a:solidFill>
                          <a:latin typeface="华文新魏" panose="02010800040101010101" charset="-122"/>
                          <a:cs typeface="华文新魏" panose="02010800040101010101" charset="-122"/>
                        </a:rPr>
                        <a:t>期初余额</a:t>
                      </a:r>
                    </a:p>
                  </a:txBody>
                  <a:tcPr marL="0" marR="0" marT="15938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93345">
                        <a:lnSpc>
                          <a:spcPts val="1620"/>
                        </a:lnSpc>
                        <a:spcBef>
                          <a:spcPts val="1305"/>
                        </a:spcBef>
                      </a:pPr>
                      <a:r>
                        <a:rPr sz="1600" b="1" i="1" spc="5" dirty="0">
                          <a:solidFill>
                            <a:srgbClr val="5F5F5F"/>
                          </a:solidFill>
                          <a:latin typeface="Times New Roman" panose="02020603050405020304"/>
                          <a:cs typeface="Times New Roman" panose="02020603050405020304"/>
                        </a:rPr>
                        <a:t>500</a:t>
                      </a:r>
                    </a:p>
                  </a:txBody>
                  <a:tcPr marL="0" marR="0" marT="16573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98425">
                        <a:lnSpc>
                          <a:spcPts val="1620"/>
                        </a:lnSpc>
                        <a:spcBef>
                          <a:spcPts val="1305"/>
                        </a:spcBef>
                      </a:pPr>
                      <a:r>
                        <a:rPr sz="1600" b="1" i="1" spc="5" dirty="0">
                          <a:solidFill>
                            <a:srgbClr val="5F5F5F"/>
                          </a:solidFill>
                          <a:latin typeface="Times New Roman" panose="02020603050405020304"/>
                          <a:cs typeface="Times New Roman" panose="02020603050405020304"/>
                        </a:rPr>
                        <a:t>100</a:t>
                      </a:r>
                    </a:p>
                  </a:txBody>
                  <a:tcPr marL="0" marR="0" marT="1657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R="25400" algn="r">
                        <a:lnSpc>
                          <a:spcPts val="1620"/>
                        </a:lnSpc>
                        <a:spcBef>
                          <a:spcPts val="1305"/>
                        </a:spcBef>
                      </a:pPr>
                      <a:r>
                        <a:rPr sz="1600" b="1" i="1" dirty="0">
                          <a:solidFill>
                            <a:srgbClr val="5F5F5F"/>
                          </a:solidFill>
                          <a:latin typeface="Times New Roman" panose="02020603050405020304"/>
                          <a:cs typeface="Times New Roman" panose="02020603050405020304"/>
                        </a:rPr>
                        <a:t>5</a:t>
                      </a:r>
                    </a:p>
                  </a:txBody>
                  <a:tcPr marL="0" marR="0" marT="16573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25400" algn="r">
                        <a:lnSpc>
                          <a:spcPts val="1620"/>
                        </a:lnSpc>
                        <a:spcBef>
                          <a:spcPts val="1305"/>
                        </a:spcBef>
                      </a:pPr>
                      <a:r>
                        <a:rPr sz="1600" b="1" i="1" dirty="0">
                          <a:solidFill>
                            <a:srgbClr val="5F5F5F"/>
                          </a:solidFill>
                          <a:latin typeface="Times New Roman" panose="02020603050405020304"/>
                          <a:cs typeface="Times New Roman" panose="02020603050405020304"/>
                        </a:rPr>
                        <a:t>0</a:t>
                      </a:r>
                    </a:p>
                  </a:txBody>
                  <a:tcPr marL="0" marR="0" marT="16573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77470">
                        <a:lnSpc>
                          <a:spcPts val="1620"/>
                        </a:lnSpc>
                        <a:spcBef>
                          <a:spcPts val="1305"/>
                        </a:spcBef>
                      </a:pPr>
                      <a:r>
                        <a:rPr sz="1600" b="1" i="1" dirty="0">
                          <a:solidFill>
                            <a:srgbClr val="5F5F5F"/>
                          </a:solidFill>
                          <a:latin typeface="Times New Roman" panose="02020603050405020304"/>
                          <a:cs typeface="Times New Roman" panose="02020603050405020304"/>
                        </a:rPr>
                        <a:t>0</a:t>
                      </a:r>
                    </a:p>
                  </a:txBody>
                  <a:tcPr marL="0" marR="0" marT="16573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78105">
                        <a:lnSpc>
                          <a:spcPts val="1620"/>
                        </a:lnSpc>
                        <a:spcBef>
                          <a:spcPts val="1305"/>
                        </a:spcBef>
                      </a:pPr>
                      <a:r>
                        <a:rPr sz="1600" b="1" i="1" dirty="0">
                          <a:solidFill>
                            <a:srgbClr val="5F5F5F"/>
                          </a:solidFill>
                          <a:latin typeface="Times New Roman" panose="02020603050405020304"/>
                          <a:cs typeface="Times New Roman" panose="02020603050405020304"/>
                        </a:rPr>
                        <a:t>0</a:t>
                      </a:r>
                    </a:p>
                  </a:txBody>
                  <a:tcPr marL="0" marR="0" marT="16573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78740">
                        <a:lnSpc>
                          <a:spcPts val="1620"/>
                        </a:lnSpc>
                        <a:spcBef>
                          <a:spcPts val="1305"/>
                        </a:spcBef>
                      </a:pPr>
                      <a:r>
                        <a:rPr sz="1600" b="1" i="1" dirty="0">
                          <a:solidFill>
                            <a:srgbClr val="5F5F5F"/>
                          </a:solidFill>
                          <a:latin typeface="Times New Roman" panose="02020603050405020304"/>
                          <a:cs typeface="Times New Roman" panose="02020603050405020304"/>
                        </a:rPr>
                        <a:t>0</a:t>
                      </a:r>
                    </a:p>
                  </a:txBody>
                  <a:tcPr marL="0" marR="0" marT="16573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77470">
                        <a:lnSpc>
                          <a:spcPts val="1620"/>
                        </a:lnSpc>
                        <a:spcBef>
                          <a:spcPts val="1305"/>
                        </a:spcBef>
                      </a:pPr>
                      <a:r>
                        <a:rPr sz="1600" b="1" i="1" dirty="0">
                          <a:solidFill>
                            <a:srgbClr val="5F5F5F"/>
                          </a:solidFill>
                          <a:latin typeface="Times New Roman" panose="02020603050405020304"/>
                          <a:cs typeface="Times New Roman" panose="02020603050405020304"/>
                        </a:rPr>
                        <a:t>0</a:t>
                      </a:r>
                    </a:p>
                  </a:txBody>
                  <a:tcPr marL="0" marR="0" marT="16573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47625" algn="r">
                        <a:lnSpc>
                          <a:spcPts val="1620"/>
                        </a:lnSpc>
                        <a:spcBef>
                          <a:spcPts val="1305"/>
                        </a:spcBef>
                      </a:pPr>
                      <a:r>
                        <a:rPr sz="1600" b="1" i="1" dirty="0">
                          <a:solidFill>
                            <a:srgbClr val="5F5F5F"/>
                          </a:solidFill>
                          <a:latin typeface="Times New Roman" panose="02020603050405020304"/>
                          <a:cs typeface="Times New Roman" panose="02020603050405020304"/>
                        </a:rPr>
                        <a:t>0</a:t>
                      </a:r>
                    </a:p>
                  </a:txBody>
                  <a:tcPr marL="0" marR="0" marT="165735"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3"/>
                  </a:ext>
                </a:extLst>
              </a:tr>
              <a:tr h="29019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4"/>
                  </a:ext>
                </a:extLst>
              </a:tr>
              <a:tr h="32639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5"/>
                  </a:ext>
                </a:extLst>
              </a:tr>
              <a:tr h="28829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6"/>
                  </a:ext>
                </a:extLst>
              </a:tr>
              <a:tr h="26987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7"/>
                  </a:ext>
                </a:extLst>
              </a:tr>
              <a:tr h="30861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8"/>
                  </a:ext>
                </a:extLst>
              </a:tr>
              <a:tr h="31242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9"/>
                  </a:ext>
                </a:extLst>
              </a:tr>
              <a:tr h="27940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0"/>
                  </a:ext>
                </a:extLst>
              </a:tr>
              <a:tr h="27114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1"/>
                  </a:ext>
                </a:extLst>
              </a:tr>
              <a:tr h="270510">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2"/>
                  </a:ext>
                </a:extLst>
              </a:tr>
              <a:tr h="33337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3"/>
                  </a:ext>
                </a:extLst>
              </a:tr>
              <a:tr h="285115">
                <a:tc>
                  <a:txBody>
                    <a:bodyPr/>
                    <a:lstStyle/>
                    <a:p>
                      <a:pPr marR="3175">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28575">
                      <a:solidFill>
                        <a:srgbClr val="FF33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12700">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28575">
                      <a:solidFill>
                        <a:srgbClr val="FF3300"/>
                      </a:solidFill>
                      <a:prstDash val="solid"/>
                    </a:lnB>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3433681604"/>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020817" y="255651"/>
            <a:ext cx="3292475" cy="504825"/>
          </a:xfrm>
          <a:prstGeom prst="rect">
            <a:avLst/>
          </a:prstGeom>
        </p:spPr>
        <p:txBody>
          <a:bodyPr vert="horz" wrap="square" lIns="0" tIns="12700" rIns="0" bIns="0" rtlCol="0">
            <a:spAutoFit/>
          </a:bodyPr>
          <a:lstStyle/>
          <a:p>
            <a:pPr marL="12700">
              <a:lnSpc>
                <a:spcPct val="100000"/>
              </a:lnSpc>
              <a:spcBef>
                <a:spcPts val="100"/>
              </a:spcBef>
            </a:pPr>
            <a:r>
              <a:rPr sz="3200" spc="10" dirty="0">
                <a:solidFill>
                  <a:srgbClr val="CC00FF"/>
                </a:solidFill>
              </a:rPr>
              <a:t>原材</a:t>
            </a:r>
            <a:r>
              <a:rPr sz="3200" dirty="0">
                <a:solidFill>
                  <a:srgbClr val="CC00FF"/>
                </a:solidFill>
              </a:rPr>
              <a:t>料</a:t>
            </a:r>
            <a:r>
              <a:rPr sz="3200" spc="-5" dirty="0">
                <a:solidFill>
                  <a:srgbClr val="FF0000"/>
                </a:solidFill>
                <a:latin typeface="宋体" panose="02010600030101010101" pitchFamily="2" charset="-122"/>
                <a:cs typeface="宋体" panose="02010600030101010101" pitchFamily="2" charset="-122"/>
              </a:rPr>
              <a:t>明细</a:t>
            </a:r>
            <a:r>
              <a:rPr sz="3200" spc="-10" dirty="0">
                <a:solidFill>
                  <a:srgbClr val="FF0000"/>
                </a:solidFill>
                <a:latin typeface="宋体" panose="02010600030101010101" pitchFamily="2" charset="-122"/>
                <a:cs typeface="宋体" panose="02010600030101010101" pitchFamily="2" charset="-122"/>
              </a:rPr>
              <a:t>分</a:t>
            </a:r>
            <a:r>
              <a:rPr sz="3200" spc="-5" dirty="0">
                <a:solidFill>
                  <a:srgbClr val="FF0000"/>
                </a:solidFill>
                <a:latin typeface="宋体" panose="02010600030101010101" pitchFamily="2" charset="-122"/>
                <a:cs typeface="宋体" panose="02010600030101010101" pitchFamily="2" charset="-122"/>
              </a:rPr>
              <a:t>类</a:t>
            </a:r>
            <a:r>
              <a:rPr sz="3200" spc="-10" dirty="0">
                <a:solidFill>
                  <a:srgbClr val="FF0000"/>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3" name="object 3"/>
          <p:cNvSpPr/>
          <p:nvPr/>
        </p:nvSpPr>
        <p:spPr>
          <a:xfrm>
            <a:off x="4724400" y="838200"/>
            <a:ext cx="3962400" cy="3175"/>
          </a:xfrm>
          <a:custGeom>
            <a:avLst/>
            <a:gdLst/>
            <a:ahLst/>
            <a:cxnLst/>
            <a:rect l="l" t="t" r="r" b="b"/>
            <a:pathLst>
              <a:path w="3962400" h="3175">
                <a:moveTo>
                  <a:pt x="0" y="0"/>
                </a:moveTo>
                <a:lnTo>
                  <a:pt x="3962400" y="3175"/>
                </a:lnTo>
              </a:path>
            </a:pathLst>
          </a:custGeom>
          <a:ln w="22225">
            <a:solidFill>
              <a:srgbClr val="008000"/>
            </a:solidFill>
          </a:ln>
        </p:spPr>
        <p:txBody>
          <a:bodyPr wrap="square" lIns="0" tIns="0" rIns="0" bIns="0" rtlCol="0"/>
          <a:lstStyle/>
          <a:p>
            <a:endParaRPr/>
          </a:p>
        </p:txBody>
      </p:sp>
      <p:sp>
        <p:nvSpPr>
          <p:cNvPr id="4" name="object 4"/>
          <p:cNvSpPr/>
          <p:nvPr/>
        </p:nvSpPr>
        <p:spPr>
          <a:xfrm>
            <a:off x="2450108" y="1303019"/>
            <a:ext cx="104599" cy="32003"/>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2435352" y="1083563"/>
            <a:ext cx="431291" cy="347472"/>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2450591" y="1083563"/>
            <a:ext cx="492252" cy="347472"/>
          </a:xfrm>
          <a:prstGeom prst="rect">
            <a:avLst/>
          </a:prstGeom>
          <a:blipFill>
            <a:blip r:embed="rId4" cstate="print"/>
            <a:stretch>
              <a:fillRect/>
            </a:stretch>
          </a:blipFill>
        </p:spPr>
        <p:txBody>
          <a:bodyPr wrap="square" lIns="0" tIns="0" rIns="0" bIns="0" rtlCol="0"/>
          <a:lstStyle/>
          <a:p>
            <a:endParaRPr/>
          </a:p>
        </p:txBody>
      </p:sp>
      <p:sp>
        <p:nvSpPr>
          <p:cNvPr id="7" name="object 7"/>
          <p:cNvSpPr txBox="1"/>
          <p:nvPr/>
        </p:nvSpPr>
        <p:spPr>
          <a:xfrm>
            <a:off x="1907540" y="1116329"/>
            <a:ext cx="333375" cy="196850"/>
          </a:xfrm>
          <a:prstGeom prst="rect">
            <a:avLst/>
          </a:prstGeom>
        </p:spPr>
        <p:txBody>
          <a:bodyPr vert="horz" wrap="square" lIns="0" tIns="12700" rIns="0" bIns="0" rtlCol="0">
            <a:spAutoFit/>
          </a:bodyPr>
          <a:lstStyle/>
          <a:p>
            <a:pPr marL="12700">
              <a:lnSpc>
                <a:spcPct val="100000"/>
              </a:lnSpc>
              <a:spcBef>
                <a:spcPts val="100"/>
              </a:spcBef>
            </a:pPr>
            <a:r>
              <a:rPr sz="1200" b="1" spc="5" dirty="0">
                <a:solidFill>
                  <a:srgbClr val="339966"/>
                </a:solidFill>
                <a:latin typeface="宋体" panose="02010600030101010101" pitchFamily="2" charset="-122"/>
                <a:cs typeface="宋体" panose="02010600030101010101" pitchFamily="2" charset="-122"/>
              </a:rPr>
              <a:t>货号</a:t>
            </a:r>
            <a:endParaRPr sz="1200">
              <a:latin typeface="宋体" panose="02010600030101010101" pitchFamily="2" charset="-122"/>
              <a:cs typeface="宋体" panose="02010600030101010101" pitchFamily="2" charset="-122"/>
            </a:endParaRPr>
          </a:p>
        </p:txBody>
      </p:sp>
      <p:sp>
        <p:nvSpPr>
          <p:cNvPr id="8" name="object 8"/>
          <p:cNvSpPr/>
          <p:nvPr/>
        </p:nvSpPr>
        <p:spPr>
          <a:xfrm>
            <a:off x="2228087" y="1309547"/>
            <a:ext cx="304800" cy="0"/>
          </a:xfrm>
          <a:custGeom>
            <a:avLst/>
            <a:gdLst/>
            <a:ahLst/>
            <a:cxnLst/>
            <a:rect l="l" t="t" r="r" b="b"/>
            <a:pathLst>
              <a:path w="304800">
                <a:moveTo>
                  <a:pt x="0" y="0"/>
                </a:moveTo>
                <a:lnTo>
                  <a:pt x="304800" y="0"/>
                </a:lnTo>
              </a:path>
            </a:pathLst>
          </a:custGeom>
          <a:ln w="9601">
            <a:solidFill>
              <a:srgbClr val="329865"/>
            </a:solidFill>
          </a:ln>
        </p:spPr>
        <p:txBody>
          <a:bodyPr wrap="square" lIns="0" tIns="0" rIns="0" bIns="0" rtlCol="0"/>
          <a:lstStyle/>
          <a:p>
            <a:endParaRPr/>
          </a:p>
        </p:txBody>
      </p:sp>
      <p:sp>
        <p:nvSpPr>
          <p:cNvPr id="9" name="object 9"/>
          <p:cNvSpPr/>
          <p:nvPr/>
        </p:nvSpPr>
        <p:spPr>
          <a:xfrm>
            <a:off x="2830322" y="1309547"/>
            <a:ext cx="152400" cy="0"/>
          </a:xfrm>
          <a:custGeom>
            <a:avLst/>
            <a:gdLst/>
            <a:ahLst/>
            <a:cxnLst/>
            <a:rect l="l" t="t" r="r" b="b"/>
            <a:pathLst>
              <a:path w="152400">
                <a:moveTo>
                  <a:pt x="0" y="0"/>
                </a:moveTo>
                <a:lnTo>
                  <a:pt x="152400" y="0"/>
                </a:lnTo>
              </a:path>
            </a:pathLst>
          </a:custGeom>
          <a:ln w="9601">
            <a:solidFill>
              <a:srgbClr val="329865"/>
            </a:solidFill>
          </a:ln>
        </p:spPr>
        <p:txBody>
          <a:bodyPr wrap="square" lIns="0" tIns="0" rIns="0" bIns="0" rtlCol="0"/>
          <a:lstStyle/>
          <a:p>
            <a:endParaRPr/>
          </a:p>
        </p:txBody>
      </p:sp>
      <p:sp>
        <p:nvSpPr>
          <p:cNvPr id="10" name="object 10"/>
          <p:cNvSpPr txBox="1"/>
          <p:nvPr/>
        </p:nvSpPr>
        <p:spPr>
          <a:xfrm>
            <a:off x="2520492" y="1116329"/>
            <a:ext cx="2227580" cy="196850"/>
          </a:xfrm>
          <a:prstGeom prst="rect">
            <a:avLst/>
          </a:prstGeom>
        </p:spPr>
        <p:txBody>
          <a:bodyPr vert="horz" wrap="square" lIns="0" tIns="12700" rIns="0" bIns="0" rtlCol="0">
            <a:spAutoFit/>
          </a:bodyPr>
          <a:lstStyle/>
          <a:p>
            <a:pPr marL="12700">
              <a:lnSpc>
                <a:spcPct val="100000"/>
              </a:lnSpc>
              <a:spcBef>
                <a:spcPts val="100"/>
              </a:spcBef>
              <a:tabLst>
                <a:tab pos="461645" algn="l"/>
                <a:tab pos="1372870" algn="l"/>
                <a:tab pos="1906905" algn="l"/>
              </a:tabLst>
            </a:pPr>
            <a:r>
              <a:rPr sz="1200" b="1" spc="-60" dirty="0">
                <a:solidFill>
                  <a:srgbClr val="4489D7"/>
                </a:solidFill>
                <a:latin typeface="Times New Roman" panose="02020603050405020304"/>
                <a:cs typeface="Times New Roman" panose="02020603050405020304"/>
              </a:rPr>
              <a:t>1</a:t>
            </a:r>
            <a:r>
              <a:rPr sz="1200" b="1" dirty="0">
                <a:solidFill>
                  <a:srgbClr val="4489D7"/>
                </a:solidFill>
                <a:latin typeface="Times New Roman" panose="02020603050405020304"/>
                <a:cs typeface="Times New Roman" panose="02020603050405020304"/>
              </a:rPr>
              <a:t>102	</a:t>
            </a:r>
            <a:r>
              <a:rPr sz="1200" b="1" spc="-5" dirty="0">
                <a:solidFill>
                  <a:srgbClr val="339966"/>
                </a:solidFill>
                <a:latin typeface="宋体" panose="02010600030101010101" pitchFamily="2" charset="-122"/>
                <a:cs typeface="宋体" panose="02010600030101010101" pitchFamily="2" charset="-122"/>
              </a:rPr>
              <a:t>规格</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乙</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材</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料</a:t>
            </a:r>
            <a:r>
              <a:rPr sz="1200" b="1" u="sng" dirty="0">
                <a:solidFill>
                  <a:srgbClr val="4489D7"/>
                </a:solidFill>
                <a:uFill>
                  <a:solidFill>
                    <a:srgbClr val="4489D7"/>
                  </a:solidFill>
                </a:uFill>
                <a:latin typeface="宋体" panose="02010600030101010101" pitchFamily="2" charset="-122"/>
                <a:cs typeface="宋体" panose="02010600030101010101" pitchFamily="2" charset="-122"/>
              </a:rPr>
              <a:t>	</a:t>
            </a:r>
            <a:r>
              <a:rPr sz="1200" b="1" spc="5" dirty="0">
                <a:solidFill>
                  <a:srgbClr val="339966"/>
                </a:solidFill>
                <a:latin typeface="宋体" panose="02010600030101010101" pitchFamily="2" charset="-122"/>
                <a:cs typeface="宋体" panose="02010600030101010101" pitchFamily="2" charset="-122"/>
              </a:rPr>
              <a:t>单</a:t>
            </a:r>
            <a:r>
              <a:rPr sz="1200" b="1" spc="-5" dirty="0">
                <a:solidFill>
                  <a:srgbClr val="339966"/>
                </a:solidFill>
                <a:latin typeface="宋体" panose="02010600030101010101" pitchFamily="2" charset="-122"/>
                <a:cs typeface="宋体" panose="02010600030101010101" pitchFamily="2" charset="-122"/>
              </a:rPr>
              <a:t>位</a:t>
            </a:r>
            <a:r>
              <a:rPr sz="1200" b="1" dirty="0">
                <a:solidFill>
                  <a:srgbClr val="339966"/>
                </a:solidFill>
                <a:latin typeface="宋体" panose="02010600030101010101" pitchFamily="2" charset="-122"/>
                <a:cs typeface="宋体" panose="02010600030101010101" pitchFamily="2" charset="-122"/>
              </a:rPr>
              <a:t>	</a:t>
            </a:r>
            <a:r>
              <a:rPr sz="1200" b="1" spc="5" dirty="0">
                <a:solidFill>
                  <a:srgbClr val="4489D7"/>
                </a:solidFill>
                <a:latin typeface="宋体" panose="02010600030101010101" pitchFamily="2" charset="-122"/>
                <a:cs typeface="宋体" panose="02010600030101010101" pitchFamily="2" charset="-122"/>
              </a:rPr>
              <a:t>公斤</a:t>
            </a:r>
            <a:endParaRPr sz="1200">
              <a:latin typeface="宋体" panose="02010600030101010101" pitchFamily="2" charset="-122"/>
              <a:cs typeface="宋体" panose="02010600030101010101" pitchFamily="2" charset="-122"/>
            </a:endParaRPr>
          </a:p>
        </p:txBody>
      </p:sp>
      <p:sp>
        <p:nvSpPr>
          <p:cNvPr id="11" name="object 11"/>
          <p:cNvSpPr/>
          <p:nvPr/>
        </p:nvSpPr>
        <p:spPr>
          <a:xfrm>
            <a:off x="2456688" y="1298447"/>
            <a:ext cx="373380" cy="0"/>
          </a:xfrm>
          <a:custGeom>
            <a:avLst/>
            <a:gdLst/>
            <a:ahLst/>
            <a:cxnLst/>
            <a:rect l="l" t="t" r="r" b="b"/>
            <a:pathLst>
              <a:path w="373380">
                <a:moveTo>
                  <a:pt x="0" y="0"/>
                </a:moveTo>
                <a:lnTo>
                  <a:pt x="373380" y="0"/>
                </a:lnTo>
              </a:path>
            </a:pathLst>
          </a:custGeom>
          <a:ln w="7620">
            <a:solidFill>
              <a:srgbClr val="4489D7"/>
            </a:solidFill>
          </a:ln>
        </p:spPr>
        <p:txBody>
          <a:bodyPr wrap="square" lIns="0" tIns="0" rIns="0" bIns="0" rtlCol="0"/>
          <a:lstStyle/>
          <a:p>
            <a:endParaRPr/>
          </a:p>
        </p:txBody>
      </p:sp>
      <p:sp>
        <p:nvSpPr>
          <p:cNvPr id="12" name="object 12"/>
          <p:cNvSpPr/>
          <p:nvPr/>
        </p:nvSpPr>
        <p:spPr>
          <a:xfrm>
            <a:off x="2830067" y="1298447"/>
            <a:ext cx="152400" cy="0"/>
          </a:xfrm>
          <a:custGeom>
            <a:avLst/>
            <a:gdLst/>
            <a:ahLst/>
            <a:cxnLst/>
            <a:rect l="l" t="t" r="r" b="b"/>
            <a:pathLst>
              <a:path w="152400">
                <a:moveTo>
                  <a:pt x="0" y="0"/>
                </a:moveTo>
                <a:lnTo>
                  <a:pt x="152400" y="0"/>
                </a:lnTo>
              </a:path>
            </a:pathLst>
          </a:custGeom>
          <a:ln w="7620">
            <a:solidFill>
              <a:srgbClr val="339966"/>
            </a:solidFill>
          </a:ln>
        </p:spPr>
        <p:txBody>
          <a:bodyPr wrap="square" lIns="0" tIns="0" rIns="0" bIns="0" rtlCol="0"/>
          <a:lstStyle/>
          <a:p>
            <a:endParaRPr/>
          </a:p>
        </p:txBody>
      </p:sp>
      <p:sp>
        <p:nvSpPr>
          <p:cNvPr id="13" name="object 13"/>
          <p:cNvSpPr/>
          <p:nvPr/>
        </p:nvSpPr>
        <p:spPr>
          <a:xfrm>
            <a:off x="4236720" y="1298447"/>
            <a:ext cx="190500" cy="0"/>
          </a:xfrm>
          <a:custGeom>
            <a:avLst/>
            <a:gdLst/>
            <a:ahLst/>
            <a:cxnLst/>
            <a:rect l="l" t="t" r="r" b="b"/>
            <a:pathLst>
              <a:path w="190500">
                <a:moveTo>
                  <a:pt x="0" y="0"/>
                </a:moveTo>
                <a:lnTo>
                  <a:pt x="190500" y="0"/>
                </a:lnTo>
              </a:path>
            </a:pathLst>
          </a:custGeom>
          <a:ln w="7620">
            <a:solidFill>
              <a:srgbClr val="339966"/>
            </a:solidFill>
          </a:ln>
        </p:spPr>
        <p:txBody>
          <a:bodyPr wrap="square" lIns="0" tIns="0" rIns="0" bIns="0" rtlCol="0"/>
          <a:lstStyle/>
          <a:p>
            <a:endParaRPr/>
          </a:p>
        </p:txBody>
      </p:sp>
      <p:sp>
        <p:nvSpPr>
          <p:cNvPr id="14" name="object 14"/>
          <p:cNvSpPr/>
          <p:nvPr/>
        </p:nvSpPr>
        <p:spPr>
          <a:xfrm>
            <a:off x="4427220" y="1298447"/>
            <a:ext cx="647700" cy="0"/>
          </a:xfrm>
          <a:custGeom>
            <a:avLst/>
            <a:gdLst/>
            <a:ahLst/>
            <a:cxnLst/>
            <a:rect l="l" t="t" r="r" b="b"/>
            <a:pathLst>
              <a:path w="647700">
                <a:moveTo>
                  <a:pt x="0" y="0"/>
                </a:moveTo>
                <a:lnTo>
                  <a:pt x="647700" y="0"/>
                </a:lnTo>
              </a:path>
            </a:pathLst>
          </a:custGeom>
          <a:ln w="7620">
            <a:solidFill>
              <a:srgbClr val="4489D7"/>
            </a:solidFill>
          </a:ln>
        </p:spPr>
        <p:txBody>
          <a:bodyPr wrap="square" lIns="0" tIns="0" rIns="0" bIns="0" rtlCol="0"/>
          <a:lstStyle/>
          <a:p>
            <a:endParaRPr/>
          </a:p>
        </p:txBody>
      </p:sp>
      <p:sp>
        <p:nvSpPr>
          <p:cNvPr id="15" name="object 15"/>
          <p:cNvSpPr/>
          <p:nvPr/>
        </p:nvSpPr>
        <p:spPr>
          <a:xfrm>
            <a:off x="3408220" y="636616"/>
            <a:ext cx="78135" cy="122909"/>
          </a:xfrm>
          <a:prstGeom prst="rect">
            <a:avLst/>
          </a:prstGeom>
          <a:blipFill>
            <a:blip r:embed="rId5" cstate="print"/>
            <a:stretch>
              <a:fillRect/>
            </a:stretch>
          </a:blipFill>
        </p:spPr>
        <p:txBody>
          <a:bodyPr wrap="square" lIns="0" tIns="0" rIns="0" bIns="0" rtlCol="0"/>
          <a:lstStyle/>
          <a:p>
            <a:endParaRPr/>
          </a:p>
        </p:txBody>
      </p:sp>
      <p:sp>
        <p:nvSpPr>
          <p:cNvPr id="16" name="object 16"/>
          <p:cNvSpPr/>
          <p:nvPr/>
        </p:nvSpPr>
        <p:spPr>
          <a:xfrm>
            <a:off x="3378707" y="541019"/>
            <a:ext cx="289560" cy="350520"/>
          </a:xfrm>
          <a:prstGeom prst="rect">
            <a:avLst/>
          </a:prstGeom>
          <a:blipFill>
            <a:blip r:embed="rId6" cstate="print"/>
            <a:stretch>
              <a:fillRect/>
            </a:stretch>
          </a:blipFill>
        </p:spPr>
        <p:txBody>
          <a:bodyPr wrap="square" lIns="0" tIns="0" rIns="0" bIns="0" rtlCol="0"/>
          <a:lstStyle/>
          <a:p>
            <a:endParaRPr/>
          </a:p>
        </p:txBody>
      </p:sp>
      <p:sp>
        <p:nvSpPr>
          <p:cNvPr id="17" name="object 17"/>
          <p:cNvSpPr/>
          <p:nvPr/>
        </p:nvSpPr>
        <p:spPr>
          <a:xfrm>
            <a:off x="3454907" y="541019"/>
            <a:ext cx="251460" cy="350520"/>
          </a:xfrm>
          <a:prstGeom prst="rect">
            <a:avLst/>
          </a:prstGeom>
          <a:blipFill>
            <a:blip r:embed="rId7" cstate="print"/>
            <a:stretch>
              <a:fillRect/>
            </a:stretch>
          </a:blipFill>
        </p:spPr>
        <p:txBody>
          <a:bodyPr wrap="square" lIns="0" tIns="0" rIns="0" bIns="0" rtlCol="0"/>
          <a:lstStyle/>
          <a:p>
            <a:endParaRPr/>
          </a:p>
        </p:txBody>
      </p:sp>
      <p:graphicFrame>
        <p:nvGraphicFramePr>
          <p:cNvPr id="18" name="object 18"/>
          <p:cNvGraphicFramePr>
            <a:graphicFrameLocks noGrp="1"/>
          </p:cNvGraphicFramePr>
          <p:nvPr/>
        </p:nvGraphicFramePr>
        <p:xfrm>
          <a:off x="1822697" y="300037"/>
          <a:ext cx="2074545" cy="619760"/>
        </p:xfrm>
        <a:graphic>
          <a:graphicData uri="http://schemas.openxmlformats.org/drawingml/2006/table">
            <a:tbl>
              <a:tblPr firstRow="1" bandRow="1">
                <a:tableStyleId>{2D5ABB26-0587-4C30-8999-92F81FD0307C}</a:tableStyleId>
              </a:tblPr>
              <a:tblGrid>
                <a:gridCol w="1085215">
                  <a:extLst>
                    <a:ext uri="{9D8B030D-6E8A-4147-A177-3AD203B41FA5}">
                      <a16:colId xmlns:a16="http://schemas.microsoft.com/office/drawing/2014/main" val="20000"/>
                    </a:ext>
                  </a:extLst>
                </a:gridCol>
                <a:gridCol w="989330">
                  <a:extLst>
                    <a:ext uri="{9D8B030D-6E8A-4147-A177-3AD203B41FA5}">
                      <a16:colId xmlns:a16="http://schemas.microsoft.com/office/drawing/2014/main" val="20001"/>
                    </a:ext>
                  </a:extLst>
                </a:gridCol>
              </a:tblGrid>
              <a:tr h="309880">
                <a:tc>
                  <a:txBody>
                    <a:bodyPr/>
                    <a:lstStyle/>
                    <a:p>
                      <a:pPr marL="191770">
                        <a:lnSpc>
                          <a:spcPct val="100000"/>
                        </a:lnSpc>
                        <a:spcBef>
                          <a:spcPts val="340"/>
                        </a:spcBef>
                      </a:pPr>
                      <a:r>
                        <a:rPr sz="1600" spc="-5" dirty="0">
                          <a:solidFill>
                            <a:srgbClr val="339966"/>
                          </a:solidFill>
                          <a:latin typeface="宋体" panose="02010600030101010101" pitchFamily="2" charset="-122"/>
                          <a:cs typeface="宋体" panose="02010600030101010101" pitchFamily="2" charset="-122"/>
                        </a:rPr>
                        <a:t>编号</a:t>
                      </a:r>
                      <a:endParaRPr sz="1600">
                        <a:latin typeface="宋体" panose="02010600030101010101" pitchFamily="2" charset="-122"/>
                        <a:cs typeface="宋体" panose="02010600030101010101" pitchFamily="2" charset="-122"/>
                      </a:endParaRPr>
                    </a:p>
                  </a:txBody>
                  <a:tcPr marL="0" marR="0" marT="43180" marB="0">
                    <a:lnL w="12700">
                      <a:solidFill>
                        <a:srgbClr val="9F9F9F"/>
                      </a:solidFill>
                      <a:prstDash val="solid"/>
                    </a:lnL>
                    <a:lnR w="3175">
                      <a:solidFill>
                        <a:srgbClr val="9F9F9F"/>
                      </a:solidFill>
                      <a:prstDash val="solid"/>
                    </a:lnR>
                    <a:lnT w="9525">
                      <a:solidFill>
                        <a:srgbClr val="9F9F9F"/>
                      </a:solidFill>
                      <a:prstDash val="solid"/>
                    </a:lnT>
                    <a:lnB w="3175">
                      <a:solidFill>
                        <a:srgbClr val="9F9F9F"/>
                      </a:solidFill>
                      <a:prstDash val="solid"/>
                    </a:lnB>
                  </a:tcPr>
                </a:tc>
                <a:tc rowSpan="2">
                  <a:txBody>
                    <a:bodyPr/>
                    <a:lstStyle/>
                    <a:p>
                      <a:pPr marL="185420">
                        <a:lnSpc>
                          <a:spcPct val="100000"/>
                        </a:lnSpc>
                        <a:spcBef>
                          <a:spcPts val="355"/>
                        </a:spcBef>
                      </a:pPr>
                      <a:r>
                        <a:rPr sz="1400" dirty="0">
                          <a:solidFill>
                            <a:srgbClr val="339966"/>
                          </a:solidFill>
                          <a:latin typeface="宋体" panose="02010600030101010101" pitchFamily="2" charset="-122"/>
                          <a:cs typeface="宋体" panose="02010600030101010101" pitchFamily="2" charset="-122"/>
                        </a:rPr>
                        <a:t>总页次</a:t>
                      </a:r>
                      <a:endParaRPr sz="1400">
                        <a:latin typeface="宋体" panose="02010600030101010101" pitchFamily="2" charset="-122"/>
                        <a:cs typeface="宋体" panose="02010600030101010101" pitchFamily="2" charset="-122"/>
                      </a:endParaRPr>
                    </a:p>
                    <a:p>
                      <a:pPr marL="165100" algn="ctr">
                        <a:lnSpc>
                          <a:spcPct val="100000"/>
                        </a:lnSpc>
                        <a:spcBef>
                          <a:spcPts val="185"/>
                        </a:spcBef>
                      </a:pPr>
                      <a:r>
                        <a:rPr sz="1200" b="1" dirty="0">
                          <a:solidFill>
                            <a:srgbClr val="4489D7"/>
                          </a:solidFill>
                          <a:latin typeface="Times New Roman" panose="02020603050405020304"/>
                          <a:cs typeface="Times New Roman" panose="02020603050405020304"/>
                        </a:rPr>
                        <a:t>10</a:t>
                      </a:r>
                      <a:endParaRPr sz="1200">
                        <a:latin typeface="Times New Roman" panose="02020603050405020304"/>
                        <a:cs typeface="Times New Roman" panose="02020603050405020304"/>
                      </a:endParaRPr>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extLst>
                  <a:ext uri="{0D108BD9-81ED-4DB2-BD59-A6C34878D82A}">
                    <a16:rowId xmlns:a16="http://schemas.microsoft.com/office/drawing/2014/main" val="10000"/>
                  </a:ext>
                </a:extLst>
              </a:tr>
              <a:tr h="309880">
                <a:tc>
                  <a:txBody>
                    <a:bodyPr/>
                    <a:lstStyle/>
                    <a:p>
                      <a:pPr marL="191770">
                        <a:lnSpc>
                          <a:spcPct val="100000"/>
                        </a:lnSpc>
                        <a:spcBef>
                          <a:spcPts val="330"/>
                        </a:spcBef>
                      </a:pPr>
                      <a:r>
                        <a:rPr sz="1400" dirty="0">
                          <a:solidFill>
                            <a:srgbClr val="339966"/>
                          </a:solidFill>
                          <a:latin typeface="宋体" panose="02010600030101010101" pitchFamily="2" charset="-122"/>
                          <a:cs typeface="宋体" panose="02010600030101010101" pitchFamily="2" charset="-122"/>
                        </a:rPr>
                        <a:t>页次</a:t>
                      </a:r>
                      <a:r>
                        <a:rPr sz="1400" spc="-25" dirty="0">
                          <a:solidFill>
                            <a:srgbClr val="339966"/>
                          </a:solidFill>
                          <a:latin typeface="宋体" panose="02010600030101010101" pitchFamily="2" charset="-122"/>
                          <a:cs typeface="宋体" panose="02010600030101010101" pitchFamily="2" charset="-122"/>
                        </a:rPr>
                        <a:t> </a:t>
                      </a:r>
                      <a:r>
                        <a:rPr sz="1400" dirty="0">
                          <a:solidFill>
                            <a:srgbClr val="4489D7"/>
                          </a:solidFill>
                          <a:latin typeface="Times New Roman" panose="02020603050405020304"/>
                          <a:cs typeface="Times New Roman" panose="02020603050405020304"/>
                        </a:rPr>
                        <a:t>2</a:t>
                      </a:r>
                      <a:endParaRPr sz="1400">
                        <a:latin typeface="Times New Roman" panose="02020603050405020304"/>
                        <a:cs typeface="Times New Roman" panose="02020603050405020304"/>
                      </a:endParaRPr>
                    </a:p>
                  </a:txBody>
                  <a:tcPr marL="0" marR="0" marT="41910" marB="0">
                    <a:lnL w="12700">
                      <a:solidFill>
                        <a:srgbClr val="9F9F9F"/>
                      </a:solidFill>
                      <a:prstDash val="solid"/>
                    </a:lnL>
                    <a:lnR w="3175">
                      <a:solidFill>
                        <a:srgbClr val="9F9F9F"/>
                      </a:solidFill>
                      <a:prstDash val="solid"/>
                    </a:lnR>
                    <a:lnT w="3175">
                      <a:solidFill>
                        <a:srgbClr val="9F9F9F"/>
                      </a:solidFill>
                      <a:prstDash val="solid"/>
                    </a:lnT>
                    <a:lnB w="9525">
                      <a:solidFill>
                        <a:srgbClr val="9F9F9F"/>
                      </a:solidFill>
                      <a:prstDash val="solid"/>
                    </a:lnB>
                  </a:tcPr>
                </a:tc>
                <a:tc vMerge="1">
                  <a:txBody>
                    <a:bodyPr/>
                    <a:lstStyle/>
                    <a:p>
                      <a:endParaRPr lang="zh-CN"/>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extLst>
                  <a:ext uri="{0D108BD9-81ED-4DB2-BD59-A6C34878D82A}">
                    <a16:rowId xmlns:a16="http://schemas.microsoft.com/office/drawing/2014/main" val="10001"/>
                  </a:ext>
                </a:extLst>
              </a:tr>
            </a:tbl>
          </a:graphicData>
        </a:graphic>
      </p:graphicFrame>
      <p:sp>
        <p:nvSpPr>
          <p:cNvPr id="19" name="object 19"/>
          <p:cNvSpPr/>
          <p:nvPr/>
        </p:nvSpPr>
        <p:spPr>
          <a:xfrm>
            <a:off x="1782762" y="2128901"/>
            <a:ext cx="0" cy="4472305"/>
          </a:xfrm>
          <a:custGeom>
            <a:avLst/>
            <a:gdLst/>
            <a:ahLst/>
            <a:cxnLst/>
            <a:rect l="l" t="t" r="r" b="b"/>
            <a:pathLst>
              <a:path h="4472305">
                <a:moveTo>
                  <a:pt x="0" y="0"/>
                </a:moveTo>
                <a:lnTo>
                  <a:pt x="0" y="4471924"/>
                </a:lnTo>
              </a:path>
            </a:pathLst>
          </a:custGeom>
          <a:ln w="9525">
            <a:solidFill>
              <a:srgbClr val="008000"/>
            </a:solidFill>
          </a:ln>
        </p:spPr>
        <p:txBody>
          <a:bodyPr wrap="square" lIns="0" tIns="0" rIns="0" bIns="0" rtlCol="0"/>
          <a:lstStyle/>
          <a:p>
            <a:endParaRPr/>
          </a:p>
        </p:txBody>
      </p:sp>
      <p:sp>
        <p:nvSpPr>
          <p:cNvPr id="20" name="object 20"/>
          <p:cNvSpPr/>
          <p:nvPr/>
        </p:nvSpPr>
        <p:spPr>
          <a:xfrm>
            <a:off x="2036762" y="1365250"/>
            <a:ext cx="0" cy="5235575"/>
          </a:xfrm>
          <a:custGeom>
            <a:avLst/>
            <a:gdLst/>
            <a:ahLst/>
            <a:cxnLst/>
            <a:rect l="l" t="t" r="r" b="b"/>
            <a:pathLst>
              <a:path h="5235575">
                <a:moveTo>
                  <a:pt x="0" y="0"/>
                </a:moveTo>
                <a:lnTo>
                  <a:pt x="0" y="5235575"/>
                </a:lnTo>
              </a:path>
            </a:pathLst>
          </a:custGeom>
          <a:ln w="12700">
            <a:solidFill>
              <a:srgbClr val="FF3300"/>
            </a:solidFill>
          </a:ln>
        </p:spPr>
        <p:txBody>
          <a:bodyPr wrap="square" lIns="0" tIns="0" rIns="0" bIns="0" rtlCol="0"/>
          <a:lstStyle/>
          <a:p>
            <a:endParaRPr/>
          </a:p>
        </p:txBody>
      </p:sp>
      <p:sp>
        <p:nvSpPr>
          <p:cNvPr id="21" name="object 21"/>
          <p:cNvSpPr/>
          <p:nvPr/>
        </p:nvSpPr>
        <p:spPr>
          <a:xfrm>
            <a:off x="2279650" y="1365250"/>
            <a:ext cx="0" cy="5235575"/>
          </a:xfrm>
          <a:custGeom>
            <a:avLst/>
            <a:gdLst/>
            <a:ahLst/>
            <a:cxnLst/>
            <a:rect l="l" t="t" r="r" b="b"/>
            <a:pathLst>
              <a:path h="5235575">
                <a:moveTo>
                  <a:pt x="0" y="0"/>
                </a:moveTo>
                <a:lnTo>
                  <a:pt x="0" y="5235575"/>
                </a:lnTo>
              </a:path>
            </a:pathLst>
          </a:custGeom>
          <a:ln w="9525">
            <a:solidFill>
              <a:srgbClr val="008000"/>
            </a:solidFill>
          </a:ln>
        </p:spPr>
        <p:txBody>
          <a:bodyPr wrap="square" lIns="0" tIns="0" rIns="0" bIns="0" rtlCol="0"/>
          <a:lstStyle/>
          <a:p>
            <a:endParaRPr/>
          </a:p>
        </p:txBody>
      </p:sp>
      <p:sp>
        <p:nvSpPr>
          <p:cNvPr id="22" name="object 22"/>
          <p:cNvSpPr/>
          <p:nvPr/>
        </p:nvSpPr>
        <p:spPr>
          <a:xfrm>
            <a:off x="3227451" y="1365250"/>
            <a:ext cx="0" cy="5235575"/>
          </a:xfrm>
          <a:custGeom>
            <a:avLst/>
            <a:gdLst/>
            <a:ahLst/>
            <a:cxnLst/>
            <a:rect l="l" t="t" r="r" b="b"/>
            <a:pathLst>
              <a:path h="5235575">
                <a:moveTo>
                  <a:pt x="0" y="0"/>
                </a:moveTo>
                <a:lnTo>
                  <a:pt x="0" y="5235575"/>
                </a:lnTo>
              </a:path>
            </a:pathLst>
          </a:custGeom>
          <a:ln w="28575">
            <a:solidFill>
              <a:srgbClr val="FF3300"/>
            </a:solidFill>
          </a:ln>
        </p:spPr>
        <p:txBody>
          <a:bodyPr wrap="square" lIns="0" tIns="0" rIns="0" bIns="0" rtlCol="0"/>
          <a:lstStyle/>
          <a:p>
            <a:endParaRPr/>
          </a:p>
        </p:txBody>
      </p:sp>
      <p:sp>
        <p:nvSpPr>
          <p:cNvPr id="23" name="object 23"/>
          <p:cNvSpPr/>
          <p:nvPr/>
        </p:nvSpPr>
        <p:spPr>
          <a:xfrm>
            <a:off x="3648075" y="2128901"/>
            <a:ext cx="0" cy="4472305"/>
          </a:xfrm>
          <a:custGeom>
            <a:avLst/>
            <a:gdLst/>
            <a:ahLst/>
            <a:cxnLst/>
            <a:rect l="l" t="t" r="r" b="b"/>
            <a:pathLst>
              <a:path h="4472305">
                <a:moveTo>
                  <a:pt x="0" y="0"/>
                </a:moveTo>
                <a:lnTo>
                  <a:pt x="0" y="4471924"/>
                </a:lnTo>
              </a:path>
            </a:pathLst>
          </a:custGeom>
          <a:ln w="12700">
            <a:solidFill>
              <a:srgbClr val="FF3300"/>
            </a:solidFill>
          </a:ln>
        </p:spPr>
        <p:txBody>
          <a:bodyPr wrap="square" lIns="0" tIns="0" rIns="0" bIns="0" rtlCol="0"/>
          <a:lstStyle/>
          <a:p>
            <a:endParaRPr/>
          </a:p>
        </p:txBody>
      </p:sp>
      <p:sp>
        <p:nvSpPr>
          <p:cNvPr id="24" name="object 24"/>
          <p:cNvSpPr/>
          <p:nvPr/>
        </p:nvSpPr>
        <p:spPr>
          <a:xfrm>
            <a:off x="3970401" y="2128901"/>
            <a:ext cx="0" cy="4472305"/>
          </a:xfrm>
          <a:custGeom>
            <a:avLst/>
            <a:gdLst/>
            <a:ahLst/>
            <a:cxnLst/>
            <a:rect l="l" t="t" r="r" b="b"/>
            <a:pathLst>
              <a:path h="4472305">
                <a:moveTo>
                  <a:pt x="0" y="0"/>
                </a:moveTo>
                <a:lnTo>
                  <a:pt x="0" y="4471924"/>
                </a:lnTo>
              </a:path>
            </a:pathLst>
          </a:custGeom>
          <a:ln w="9525">
            <a:solidFill>
              <a:srgbClr val="008000"/>
            </a:solidFill>
          </a:ln>
        </p:spPr>
        <p:txBody>
          <a:bodyPr wrap="square" lIns="0" tIns="0" rIns="0" bIns="0" rtlCol="0"/>
          <a:lstStyle/>
          <a:p>
            <a:endParaRPr/>
          </a:p>
        </p:txBody>
      </p:sp>
      <p:sp>
        <p:nvSpPr>
          <p:cNvPr id="25" name="object 25"/>
          <p:cNvSpPr/>
          <p:nvPr/>
        </p:nvSpPr>
        <p:spPr>
          <a:xfrm>
            <a:off x="4181475" y="2463800"/>
            <a:ext cx="0" cy="4137025"/>
          </a:xfrm>
          <a:custGeom>
            <a:avLst/>
            <a:gdLst/>
            <a:ahLst/>
            <a:cxnLst/>
            <a:rect l="l" t="t" r="r" b="b"/>
            <a:pathLst>
              <a:path h="4137025">
                <a:moveTo>
                  <a:pt x="0" y="0"/>
                </a:moveTo>
                <a:lnTo>
                  <a:pt x="0" y="4137025"/>
                </a:lnTo>
              </a:path>
            </a:pathLst>
          </a:custGeom>
          <a:ln w="12700">
            <a:solidFill>
              <a:srgbClr val="5F5F5F"/>
            </a:solidFill>
          </a:ln>
        </p:spPr>
        <p:txBody>
          <a:bodyPr wrap="square" lIns="0" tIns="0" rIns="0" bIns="0" rtlCol="0"/>
          <a:lstStyle/>
          <a:p>
            <a:endParaRPr/>
          </a:p>
        </p:txBody>
      </p:sp>
      <p:sp>
        <p:nvSpPr>
          <p:cNvPr id="26" name="object 26"/>
          <p:cNvSpPr/>
          <p:nvPr/>
        </p:nvSpPr>
        <p:spPr>
          <a:xfrm>
            <a:off x="439420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27" name="object 27"/>
          <p:cNvSpPr/>
          <p:nvPr/>
        </p:nvSpPr>
        <p:spPr>
          <a:xfrm>
            <a:off x="4605401" y="2463800"/>
            <a:ext cx="0" cy="4137025"/>
          </a:xfrm>
          <a:custGeom>
            <a:avLst/>
            <a:gdLst/>
            <a:ahLst/>
            <a:cxnLst/>
            <a:rect l="l" t="t" r="r" b="b"/>
            <a:pathLst>
              <a:path h="4137025">
                <a:moveTo>
                  <a:pt x="0" y="0"/>
                </a:moveTo>
                <a:lnTo>
                  <a:pt x="0" y="4137025"/>
                </a:lnTo>
              </a:path>
            </a:pathLst>
          </a:custGeom>
          <a:ln w="28575">
            <a:solidFill>
              <a:srgbClr val="008000"/>
            </a:solidFill>
          </a:ln>
        </p:spPr>
        <p:txBody>
          <a:bodyPr wrap="square" lIns="0" tIns="0" rIns="0" bIns="0" rtlCol="0"/>
          <a:lstStyle/>
          <a:p>
            <a:endParaRPr/>
          </a:p>
        </p:txBody>
      </p:sp>
      <p:sp>
        <p:nvSpPr>
          <p:cNvPr id="28" name="object 28"/>
          <p:cNvSpPr/>
          <p:nvPr/>
        </p:nvSpPr>
        <p:spPr>
          <a:xfrm>
            <a:off x="4818126"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29" name="object 29"/>
          <p:cNvSpPr/>
          <p:nvPr/>
        </p:nvSpPr>
        <p:spPr>
          <a:xfrm>
            <a:off x="502920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30" name="object 30"/>
          <p:cNvSpPr/>
          <p:nvPr/>
        </p:nvSpPr>
        <p:spPr>
          <a:xfrm>
            <a:off x="5240401" y="2463800"/>
            <a:ext cx="0" cy="4137025"/>
          </a:xfrm>
          <a:custGeom>
            <a:avLst/>
            <a:gdLst/>
            <a:ahLst/>
            <a:cxnLst/>
            <a:rect l="l" t="t" r="r" b="b"/>
            <a:pathLst>
              <a:path h="4137025">
                <a:moveTo>
                  <a:pt x="0" y="0"/>
                </a:moveTo>
                <a:lnTo>
                  <a:pt x="0" y="4137025"/>
                </a:lnTo>
              </a:path>
            </a:pathLst>
          </a:custGeom>
          <a:ln w="12700">
            <a:solidFill>
              <a:srgbClr val="FF3300"/>
            </a:solidFill>
          </a:ln>
        </p:spPr>
        <p:txBody>
          <a:bodyPr wrap="square" lIns="0" tIns="0" rIns="0" bIns="0" rtlCol="0"/>
          <a:lstStyle/>
          <a:p>
            <a:endParaRPr/>
          </a:p>
        </p:txBody>
      </p:sp>
      <p:sp>
        <p:nvSpPr>
          <p:cNvPr id="31" name="object 31"/>
          <p:cNvSpPr/>
          <p:nvPr/>
        </p:nvSpPr>
        <p:spPr>
          <a:xfrm>
            <a:off x="5453126"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32" name="object 32"/>
          <p:cNvSpPr/>
          <p:nvPr/>
        </p:nvSpPr>
        <p:spPr>
          <a:xfrm>
            <a:off x="5664200" y="1365250"/>
            <a:ext cx="0" cy="5235575"/>
          </a:xfrm>
          <a:custGeom>
            <a:avLst/>
            <a:gdLst/>
            <a:ahLst/>
            <a:cxnLst/>
            <a:rect l="l" t="t" r="r" b="b"/>
            <a:pathLst>
              <a:path h="5235575">
                <a:moveTo>
                  <a:pt x="0" y="0"/>
                </a:moveTo>
                <a:lnTo>
                  <a:pt x="0" y="5235575"/>
                </a:lnTo>
              </a:path>
            </a:pathLst>
          </a:custGeom>
          <a:ln w="28575">
            <a:solidFill>
              <a:srgbClr val="FF3300"/>
            </a:solidFill>
          </a:ln>
        </p:spPr>
        <p:txBody>
          <a:bodyPr wrap="square" lIns="0" tIns="0" rIns="0" bIns="0" rtlCol="0"/>
          <a:lstStyle/>
          <a:p>
            <a:endParaRPr/>
          </a:p>
        </p:txBody>
      </p:sp>
      <p:sp>
        <p:nvSpPr>
          <p:cNvPr id="33" name="object 33"/>
          <p:cNvSpPr/>
          <p:nvPr/>
        </p:nvSpPr>
        <p:spPr>
          <a:xfrm>
            <a:off x="6096000" y="2128901"/>
            <a:ext cx="0" cy="4472305"/>
          </a:xfrm>
          <a:custGeom>
            <a:avLst/>
            <a:gdLst/>
            <a:ahLst/>
            <a:cxnLst/>
            <a:rect l="l" t="t" r="r" b="b"/>
            <a:pathLst>
              <a:path h="4472305">
                <a:moveTo>
                  <a:pt x="0" y="0"/>
                </a:moveTo>
                <a:lnTo>
                  <a:pt x="0" y="4471924"/>
                </a:lnTo>
              </a:path>
            </a:pathLst>
          </a:custGeom>
          <a:ln w="12700">
            <a:solidFill>
              <a:srgbClr val="FF3300"/>
            </a:solidFill>
          </a:ln>
        </p:spPr>
        <p:txBody>
          <a:bodyPr wrap="square" lIns="0" tIns="0" rIns="0" bIns="0" rtlCol="0"/>
          <a:lstStyle/>
          <a:p>
            <a:endParaRPr/>
          </a:p>
        </p:txBody>
      </p:sp>
      <p:sp>
        <p:nvSpPr>
          <p:cNvPr id="34" name="object 34"/>
          <p:cNvSpPr/>
          <p:nvPr/>
        </p:nvSpPr>
        <p:spPr>
          <a:xfrm>
            <a:off x="6477000" y="2128901"/>
            <a:ext cx="0" cy="4472305"/>
          </a:xfrm>
          <a:custGeom>
            <a:avLst/>
            <a:gdLst/>
            <a:ahLst/>
            <a:cxnLst/>
            <a:rect l="l" t="t" r="r" b="b"/>
            <a:pathLst>
              <a:path h="4472305">
                <a:moveTo>
                  <a:pt x="0" y="0"/>
                </a:moveTo>
                <a:lnTo>
                  <a:pt x="0" y="4471924"/>
                </a:lnTo>
              </a:path>
            </a:pathLst>
          </a:custGeom>
          <a:ln w="9525">
            <a:solidFill>
              <a:srgbClr val="008000"/>
            </a:solidFill>
          </a:ln>
        </p:spPr>
        <p:txBody>
          <a:bodyPr wrap="square" lIns="0" tIns="0" rIns="0" bIns="0" rtlCol="0"/>
          <a:lstStyle/>
          <a:p>
            <a:endParaRPr/>
          </a:p>
        </p:txBody>
      </p:sp>
      <p:sp>
        <p:nvSpPr>
          <p:cNvPr id="35" name="object 35"/>
          <p:cNvSpPr/>
          <p:nvPr/>
        </p:nvSpPr>
        <p:spPr>
          <a:xfrm>
            <a:off x="6669151" y="2463800"/>
            <a:ext cx="0" cy="4137025"/>
          </a:xfrm>
          <a:custGeom>
            <a:avLst/>
            <a:gdLst/>
            <a:ahLst/>
            <a:cxnLst/>
            <a:rect l="l" t="t" r="r" b="b"/>
            <a:pathLst>
              <a:path h="4137025">
                <a:moveTo>
                  <a:pt x="0" y="0"/>
                </a:moveTo>
                <a:lnTo>
                  <a:pt x="0" y="4137025"/>
                </a:lnTo>
              </a:path>
            </a:pathLst>
          </a:custGeom>
          <a:ln w="12700">
            <a:solidFill>
              <a:srgbClr val="5F5F5F"/>
            </a:solidFill>
          </a:ln>
        </p:spPr>
        <p:txBody>
          <a:bodyPr wrap="square" lIns="0" tIns="0" rIns="0" bIns="0" rtlCol="0"/>
          <a:lstStyle/>
          <a:p>
            <a:endParaRPr/>
          </a:p>
        </p:txBody>
      </p:sp>
      <p:sp>
        <p:nvSpPr>
          <p:cNvPr id="36" name="object 36"/>
          <p:cNvSpPr/>
          <p:nvPr/>
        </p:nvSpPr>
        <p:spPr>
          <a:xfrm>
            <a:off x="6862826"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37" name="object 37"/>
          <p:cNvSpPr/>
          <p:nvPr/>
        </p:nvSpPr>
        <p:spPr>
          <a:xfrm>
            <a:off x="7054850" y="2463800"/>
            <a:ext cx="0" cy="4137025"/>
          </a:xfrm>
          <a:custGeom>
            <a:avLst/>
            <a:gdLst/>
            <a:ahLst/>
            <a:cxnLst/>
            <a:rect l="l" t="t" r="r" b="b"/>
            <a:pathLst>
              <a:path h="4137025">
                <a:moveTo>
                  <a:pt x="0" y="0"/>
                </a:moveTo>
                <a:lnTo>
                  <a:pt x="0" y="4137025"/>
                </a:lnTo>
              </a:path>
            </a:pathLst>
          </a:custGeom>
          <a:ln w="28575">
            <a:solidFill>
              <a:srgbClr val="008000"/>
            </a:solidFill>
          </a:ln>
        </p:spPr>
        <p:txBody>
          <a:bodyPr wrap="square" lIns="0" tIns="0" rIns="0" bIns="0" rtlCol="0"/>
          <a:lstStyle/>
          <a:p>
            <a:endParaRPr/>
          </a:p>
        </p:txBody>
      </p:sp>
      <p:sp>
        <p:nvSpPr>
          <p:cNvPr id="38" name="object 38"/>
          <p:cNvSpPr/>
          <p:nvPr/>
        </p:nvSpPr>
        <p:spPr>
          <a:xfrm>
            <a:off x="724700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39" name="object 39"/>
          <p:cNvSpPr/>
          <p:nvPr/>
        </p:nvSpPr>
        <p:spPr>
          <a:xfrm>
            <a:off x="7439025"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40" name="object 40"/>
          <p:cNvSpPr/>
          <p:nvPr/>
        </p:nvSpPr>
        <p:spPr>
          <a:xfrm>
            <a:off x="7631176" y="2463800"/>
            <a:ext cx="0" cy="4137025"/>
          </a:xfrm>
          <a:custGeom>
            <a:avLst/>
            <a:gdLst/>
            <a:ahLst/>
            <a:cxnLst/>
            <a:rect l="l" t="t" r="r" b="b"/>
            <a:pathLst>
              <a:path h="4137025">
                <a:moveTo>
                  <a:pt x="0" y="0"/>
                </a:moveTo>
                <a:lnTo>
                  <a:pt x="0" y="4137025"/>
                </a:lnTo>
              </a:path>
            </a:pathLst>
          </a:custGeom>
          <a:ln w="12700">
            <a:solidFill>
              <a:srgbClr val="FF3300"/>
            </a:solidFill>
          </a:ln>
        </p:spPr>
        <p:txBody>
          <a:bodyPr wrap="square" lIns="0" tIns="0" rIns="0" bIns="0" rtlCol="0"/>
          <a:lstStyle/>
          <a:p>
            <a:endParaRPr/>
          </a:p>
        </p:txBody>
      </p:sp>
      <p:sp>
        <p:nvSpPr>
          <p:cNvPr id="41" name="object 41"/>
          <p:cNvSpPr/>
          <p:nvPr/>
        </p:nvSpPr>
        <p:spPr>
          <a:xfrm>
            <a:off x="782485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42" name="object 42"/>
          <p:cNvSpPr/>
          <p:nvPr/>
        </p:nvSpPr>
        <p:spPr>
          <a:xfrm>
            <a:off x="8016875" y="1365250"/>
            <a:ext cx="0" cy="5235575"/>
          </a:xfrm>
          <a:custGeom>
            <a:avLst/>
            <a:gdLst/>
            <a:ahLst/>
            <a:cxnLst/>
            <a:rect l="l" t="t" r="r" b="b"/>
            <a:pathLst>
              <a:path h="5235575">
                <a:moveTo>
                  <a:pt x="0" y="0"/>
                </a:moveTo>
                <a:lnTo>
                  <a:pt x="0" y="5235575"/>
                </a:lnTo>
              </a:path>
            </a:pathLst>
          </a:custGeom>
          <a:ln w="28575">
            <a:solidFill>
              <a:srgbClr val="FF3300"/>
            </a:solidFill>
          </a:ln>
        </p:spPr>
        <p:txBody>
          <a:bodyPr wrap="square" lIns="0" tIns="0" rIns="0" bIns="0" rtlCol="0"/>
          <a:lstStyle/>
          <a:p>
            <a:endParaRPr/>
          </a:p>
        </p:txBody>
      </p:sp>
      <p:sp>
        <p:nvSpPr>
          <p:cNvPr id="43" name="object 43"/>
          <p:cNvSpPr/>
          <p:nvPr/>
        </p:nvSpPr>
        <p:spPr>
          <a:xfrm>
            <a:off x="8428101" y="2128901"/>
            <a:ext cx="0" cy="4472305"/>
          </a:xfrm>
          <a:custGeom>
            <a:avLst/>
            <a:gdLst/>
            <a:ahLst/>
            <a:cxnLst/>
            <a:rect l="l" t="t" r="r" b="b"/>
            <a:pathLst>
              <a:path h="4472305">
                <a:moveTo>
                  <a:pt x="0" y="0"/>
                </a:moveTo>
                <a:lnTo>
                  <a:pt x="0" y="4471924"/>
                </a:lnTo>
              </a:path>
            </a:pathLst>
          </a:custGeom>
          <a:ln w="12700">
            <a:solidFill>
              <a:srgbClr val="FF3300"/>
            </a:solidFill>
          </a:ln>
        </p:spPr>
        <p:txBody>
          <a:bodyPr wrap="square" lIns="0" tIns="0" rIns="0" bIns="0" rtlCol="0"/>
          <a:lstStyle/>
          <a:p>
            <a:endParaRPr/>
          </a:p>
        </p:txBody>
      </p:sp>
      <p:sp>
        <p:nvSpPr>
          <p:cNvPr id="44" name="object 44"/>
          <p:cNvSpPr/>
          <p:nvPr/>
        </p:nvSpPr>
        <p:spPr>
          <a:xfrm>
            <a:off x="8894826" y="2128901"/>
            <a:ext cx="0" cy="4148454"/>
          </a:xfrm>
          <a:custGeom>
            <a:avLst/>
            <a:gdLst/>
            <a:ahLst/>
            <a:cxnLst/>
            <a:rect l="l" t="t" r="r" b="b"/>
            <a:pathLst>
              <a:path h="4148454">
                <a:moveTo>
                  <a:pt x="0" y="0"/>
                </a:moveTo>
                <a:lnTo>
                  <a:pt x="0" y="4148074"/>
                </a:lnTo>
              </a:path>
            </a:pathLst>
          </a:custGeom>
          <a:ln w="9525">
            <a:solidFill>
              <a:srgbClr val="008000"/>
            </a:solidFill>
          </a:ln>
        </p:spPr>
        <p:txBody>
          <a:bodyPr wrap="square" lIns="0" tIns="0" rIns="0" bIns="0" rtlCol="0"/>
          <a:lstStyle/>
          <a:p>
            <a:endParaRPr/>
          </a:p>
        </p:txBody>
      </p:sp>
      <p:sp>
        <p:nvSpPr>
          <p:cNvPr id="45" name="object 45"/>
          <p:cNvSpPr/>
          <p:nvPr/>
        </p:nvSpPr>
        <p:spPr>
          <a:xfrm>
            <a:off x="8894826" y="6276975"/>
            <a:ext cx="0" cy="323850"/>
          </a:xfrm>
          <a:custGeom>
            <a:avLst/>
            <a:gdLst/>
            <a:ahLst/>
            <a:cxnLst/>
            <a:rect l="l" t="t" r="r" b="b"/>
            <a:pathLst>
              <a:path h="323850">
                <a:moveTo>
                  <a:pt x="0" y="0"/>
                </a:moveTo>
                <a:lnTo>
                  <a:pt x="0" y="323850"/>
                </a:lnTo>
              </a:path>
            </a:pathLst>
          </a:custGeom>
          <a:ln w="12700">
            <a:solidFill>
              <a:srgbClr val="008000"/>
            </a:solidFill>
          </a:ln>
        </p:spPr>
        <p:txBody>
          <a:bodyPr wrap="square" lIns="0" tIns="0" rIns="0" bIns="0" rtlCol="0"/>
          <a:lstStyle/>
          <a:p>
            <a:endParaRPr/>
          </a:p>
        </p:txBody>
      </p:sp>
      <p:sp>
        <p:nvSpPr>
          <p:cNvPr id="46" name="object 46"/>
          <p:cNvSpPr/>
          <p:nvPr/>
        </p:nvSpPr>
        <p:spPr>
          <a:xfrm>
            <a:off x="9096375" y="2463800"/>
            <a:ext cx="0" cy="4137025"/>
          </a:xfrm>
          <a:custGeom>
            <a:avLst/>
            <a:gdLst/>
            <a:ahLst/>
            <a:cxnLst/>
            <a:rect l="l" t="t" r="r" b="b"/>
            <a:pathLst>
              <a:path h="4137025">
                <a:moveTo>
                  <a:pt x="0" y="0"/>
                </a:moveTo>
                <a:lnTo>
                  <a:pt x="0" y="4137025"/>
                </a:lnTo>
              </a:path>
            </a:pathLst>
          </a:custGeom>
          <a:ln w="12700">
            <a:solidFill>
              <a:srgbClr val="5F5F5F"/>
            </a:solidFill>
          </a:ln>
        </p:spPr>
        <p:txBody>
          <a:bodyPr wrap="square" lIns="0" tIns="0" rIns="0" bIns="0" rtlCol="0"/>
          <a:lstStyle/>
          <a:p>
            <a:endParaRPr/>
          </a:p>
        </p:txBody>
      </p:sp>
      <p:sp>
        <p:nvSpPr>
          <p:cNvPr id="47" name="object 47"/>
          <p:cNvSpPr/>
          <p:nvPr/>
        </p:nvSpPr>
        <p:spPr>
          <a:xfrm>
            <a:off x="929640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48" name="object 48"/>
          <p:cNvSpPr/>
          <p:nvPr/>
        </p:nvSpPr>
        <p:spPr>
          <a:xfrm>
            <a:off x="9498076" y="2463800"/>
            <a:ext cx="0" cy="4137025"/>
          </a:xfrm>
          <a:custGeom>
            <a:avLst/>
            <a:gdLst/>
            <a:ahLst/>
            <a:cxnLst/>
            <a:rect l="l" t="t" r="r" b="b"/>
            <a:pathLst>
              <a:path h="4137025">
                <a:moveTo>
                  <a:pt x="0" y="0"/>
                </a:moveTo>
                <a:lnTo>
                  <a:pt x="0" y="4137025"/>
                </a:lnTo>
              </a:path>
            </a:pathLst>
          </a:custGeom>
          <a:ln w="28575">
            <a:solidFill>
              <a:srgbClr val="008000"/>
            </a:solidFill>
          </a:ln>
        </p:spPr>
        <p:txBody>
          <a:bodyPr wrap="square" lIns="0" tIns="0" rIns="0" bIns="0" rtlCol="0"/>
          <a:lstStyle/>
          <a:p>
            <a:endParaRPr/>
          </a:p>
        </p:txBody>
      </p:sp>
      <p:sp>
        <p:nvSpPr>
          <p:cNvPr id="49" name="object 49"/>
          <p:cNvSpPr/>
          <p:nvPr/>
        </p:nvSpPr>
        <p:spPr>
          <a:xfrm>
            <a:off x="969810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50" name="object 50"/>
          <p:cNvSpPr/>
          <p:nvPr/>
        </p:nvSpPr>
        <p:spPr>
          <a:xfrm>
            <a:off x="9899650"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51" name="object 51"/>
          <p:cNvSpPr/>
          <p:nvPr/>
        </p:nvSpPr>
        <p:spPr>
          <a:xfrm>
            <a:off x="10101326" y="2463800"/>
            <a:ext cx="0" cy="4137025"/>
          </a:xfrm>
          <a:custGeom>
            <a:avLst/>
            <a:gdLst/>
            <a:ahLst/>
            <a:cxnLst/>
            <a:rect l="l" t="t" r="r" b="b"/>
            <a:pathLst>
              <a:path h="4137025">
                <a:moveTo>
                  <a:pt x="0" y="0"/>
                </a:moveTo>
                <a:lnTo>
                  <a:pt x="0" y="4137025"/>
                </a:lnTo>
              </a:path>
            </a:pathLst>
          </a:custGeom>
          <a:ln w="12700">
            <a:solidFill>
              <a:srgbClr val="FF3300"/>
            </a:solidFill>
          </a:ln>
        </p:spPr>
        <p:txBody>
          <a:bodyPr wrap="square" lIns="0" tIns="0" rIns="0" bIns="0" rtlCol="0"/>
          <a:lstStyle/>
          <a:p>
            <a:endParaRPr/>
          </a:p>
        </p:txBody>
      </p:sp>
      <p:sp>
        <p:nvSpPr>
          <p:cNvPr id="52" name="object 52"/>
          <p:cNvSpPr/>
          <p:nvPr/>
        </p:nvSpPr>
        <p:spPr>
          <a:xfrm>
            <a:off x="10301351" y="2463800"/>
            <a:ext cx="0" cy="4137025"/>
          </a:xfrm>
          <a:custGeom>
            <a:avLst/>
            <a:gdLst/>
            <a:ahLst/>
            <a:cxnLst/>
            <a:rect l="l" t="t" r="r" b="b"/>
            <a:pathLst>
              <a:path h="4137025">
                <a:moveTo>
                  <a:pt x="0" y="0"/>
                </a:moveTo>
                <a:lnTo>
                  <a:pt x="0" y="4137025"/>
                </a:lnTo>
              </a:path>
            </a:pathLst>
          </a:custGeom>
          <a:ln w="9525">
            <a:solidFill>
              <a:srgbClr val="008000"/>
            </a:solidFill>
          </a:ln>
        </p:spPr>
        <p:txBody>
          <a:bodyPr wrap="square" lIns="0" tIns="0" rIns="0" bIns="0" rtlCol="0"/>
          <a:lstStyle/>
          <a:p>
            <a:endParaRPr/>
          </a:p>
        </p:txBody>
      </p:sp>
      <p:sp>
        <p:nvSpPr>
          <p:cNvPr id="53" name="object 53"/>
          <p:cNvSpPr/>
          <p:nvPr/>
        </p:nvSpPr>
        <p:spPr>
          <a:xfrm>
            <a:off x="1631950" y="2133600"/>
            <a:ext cx="411480" cy="0"/>
          </a:xfrm>
          <a:custGeom>
            <a:avLst/>
            <a:gdLst/>
            <a:ahLst/>
            <a:cxnLst/>
            <a:rect l="l" t="t" r="r" b="b"/>
            <a:pathLst>
              <a:path w="411480">
                <a:moveTo>
                  <a:pt x="0" y="0"/>
                </a:moveTo>
                <a:lnTo>
                  <a:pt x="411162" y="0"/>
                </a:lnTo>
              </a:path>
            </a:pathLst>
          </a:custGeom>
          <a:ln w="9525">
            <a:solidFill>
              <a:srgbClr val="008000"/>
            </a:solidFill>
          </a:ln>
        </p:spPr>
        <p:txBody>
          <a:bodyPr wrap="square" lIns="0" tIns="0" rIns="0" bIns="0" rtlCol="0"/>
          <a:lstStyle/>
          <a:p>
            <a:endParaRPr/>
          </a:p>
        </p:txBody>
      </p:sp>
      <p:sp>
        <p:nvSpPr>
          <p:cNvPr id="54" name="object 54"/>
          <p:cNvSpPr/>
          <p:nvPr/>
        </p:nvSpPr>
        <p:spPr>
          <a:xfrm>
            <a:off x="3213100" y="2133600"/>
            <a:ext cx="7289800" cy="0"/>
          </a:xfrm>
          <a:custGeom>
            <a:avLst/>
            <a:gdLst/>
            <a:ahLst/>
            <a:cxnLst/>
            <a:rect l="l" t="t" r="r" b="b"/>
            <a:pathLst>
              <a:path w="7289800">
                <a:moveTo>
                  <a:pt x="0" y="0"/>
                </a:moveTo>
                <a:lnTo>
                  <a:pt x="7289800" y="0"/>
                </a:lnTo>
              </a:path>
            </a:pathLst>
          </a:custGeom>
          <a:ln w="9525">
            <a:solidFill>
              <a:srgbClr val="008000"/>
            </a:solidFill>
          </a:ln>
        </p:spPr>
        <p:txBody>
          <a:bodyPr wrap="square" lIns="0" tIns="0" rIns="0" bIns="0" rtlCol="0"/>
          <a:lstStyle/>
          <a:p>
            <a:endParaRPr/>
          </a:p>
        </p:txBody>
      </p:sp>
      <p:sp>
        <p:nvSpPr>
          <p:cNvPr id="55" name="object 55"/>
          <p:cNvSpPr/>
          <p:nvPr/>
        </p:nvSpPr>
        <p:spPr>
          <a:xfrm>
            <a:off x="1631950" y="2708275"/>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56" name="object 56"/>
          <p:cNvSpPr/>
          <p:nvPr/>
        </p:nvSpPr>
        <p:spPr>
          <a:xfrm>
            <a:off x="1631950" y="311785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57" name="object 57"/>
          <p:cNvSpPr/>
          <p:nvPr/>
        </p:nvSpPr>
        <p:spPr>
          <a:xfrm>
            <a:off x="1631950" y="342900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58" name="object 58"/>
          <p:cNvSpPr/>
          <p:nvPr/>
        </p:nvSpPr>
        <p:spPr>
          <a:xfrm>
            <a:off x="1631950" y="377825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59" name="object 59"/>
          <p:cNvSpPr/>
          <p:nvPr/>
        </p:nvSpPr>
        <p:spPr>
          <a:xfrm>
            <a:off x="1631950" y="4087876"/>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60" name="object 60"/>
          <p:cNvSpPr/>
          <p:nvPr/>
        </p:nvSpPr>
        <p:spPr>
          <a:xfrm>
            <a:off x="1631950" y="437680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61" name="object 61"/>
          <p:cNvSpPr/>
          <p:nvPr/>
        </p:nvSpPr>
        <p:spPr>
          <a:xfrm>
            <a:off x="1631950" y="470700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62" name="object 62"/>
          <p:cNvSpPr/>
          <p:nvPr/>
        </p:nvSpPr>
        <p:spPr>
          <a:xfrm>
            <a:off x="1631950" y="5043551"/>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63" name="object 63"/>
          <p:cNvSpPr/>
          <p:nvPr/>
        </p:nvSpPr>
        <p:spPr>
          <a:xfrm>
            <a:off x="1631950" y="533400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64" name="object 64"/>
          <p:cNvSpPr/>
          <p:nvPr/>
        </p:nvSpPr>
        <p:spPr>
          <a:xfrm>
            <a:off x="1631950" y="5632450"/>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65" name="object 65"/>
          <p:cNvSpPr/>
          <p:nvPr/>
        </p:nvSpPr>
        <p:spPr>
          <a:xfrm>
            <a:off x="1631950" y="5922962"/>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66" name="object 66"/>
          <p:cNvSpPr/>
          <p:nvPr/>
        </p:nvSpPr>
        <p:spPr>
          <a:xfrm>
            <a:off x="1631950" y="6281737"/>
            <a:ext cx="8870950" cy="0"/>
          </a:xfrm>
          <a:custGeom>
            <a:avLst/>
            <a:gdLst/>
            <a:ahLst/>
            <a:cxnLst/>
            <a:rect l="l" t="t" r="r" b="b"/>
            <a:pathLst>
              <a:path w="8870950">
                <a:moveTo>
                  <a:pt x="0" y="0"/>
                </a:moveTo>
                <a:lnTo>
                  <a:pt x="8870950" y="0"/>
                </a:lnTo>
              </a:path>
            </a:pathLst>
          </a:custGeom>
          <a:ln w="9525">
            <a:solidFill>
              <a:srgbClr val="008000"/>
            </a:solidFill>
          </a:ln>
        </p:spPr>
        <p:txBody>
          <a:bodyPr wrap="square" lIns="0" tIns="0" rIns="0" bIns="0" rtlCol="0"/>
          <a:lstStyle/>
          <a:p>
            <a:endParaRPr/>
          </a:p>
        </p:txBody>
      </p:sp>
      <p:sp>
        <p:nvSpPr>
          <p:cNvPr id="67" name="object 67"/>
          <p:cNvSpPr/>
          <p:nvPr/>
        </p:nvSpPr>
        <p:spPr>
          <a:xfrm>
            <a:off x="1631950" y="1379600"/>
            <a:ext cx="8870950" cy="0"/>
          </a:xfrm>
          <a:custGeom>
            <a:avLst/>
            <a:gdLst/>
            <a:ahLst/>
            <a:cxnLst/>
            <a:rect l="l" t="t" r="r" b="b"/>
            <a:pathLst>
              <a:path w="8870950">
                <a:moveTo>
                  <a:pt x="0" y="0"/>
                </a:moveTo>
                <a:lnTo>
                  <a:pt x="8870950" y="0"/>
                </a:lnTo>
              </a:path>
            </a:pathLst>
          </a:custGeom>
          <a:ln w="28575">
            <a:solidFill>
              <a:srgbClr val="FF3300"/>
            </a:solidFill>
          </a:ln>
        </p:spPr>
        <p:txBody>
          <a:bodyPr wrap="square" lIns="0" tIns="0" rIns="0" bIns="0" rtlCol="0"/>
          <a:lstStyle/>
          <a:p>
            <a:endParaRPr/>
          </a:p>
        </p:txBody>
      </p:sp>
      <p:sp>
        <p:nvSpPr>
          <p:cNvPr id="68" name="object 68"/>
          <p:cNvSpPr/>
          <p:nvPr/>
        </p:nvSpPr>
        <p:spPr>
          <a:xfrm>
            <a:off x="1631950" y="6586537"/>
            <a:ext cx="8870950" cy="0"/>
          </a:xfrm>
          <a:custGeom>
            <a:avLst/>
            <a:gdLst/>
            <a:ahLst/>
            <a:cxnLst/>
            <a:rect l="l" t="t" r="r" b="b"/>
            <a:pathLst>
              <a:path w="8870950">
                <a:moveTo>
                  <a:pt x="0" y="0"/>
                </a:moveTo>
                <a:lnTo>
                  <a:pt x="8870950" y="0"/>
                </a:lnTo>
              </a:path>
            </a:pathLst>
          </a:custGeom>
          <a:ln w="28575">
            <a:solidFill>
              <a:srgbClr val="FF3300"/>
            </a:solidFill>
          </a:ln>
        </p:spPr>
        <p:txBody>
          <a:bodyPr wrap="square" lIns="0" tIns="0" rIns="0" bIns="0" rtlCol="0"/>
          <a:lstStyle/>
          <a:p>
            <a:endParaRPr/>
          </a:p>
        </p:txBody>
      </p:sp>
      <p:sp>
        <p:nvSpPr>
          <p:cNvPr id="69" name="object 69"/>
          <p:cNvSpPr txBox="1"/>
          <p:nvPr/>
        </p:nvSpPr>
        <p:spPr>
          <a:xfrm>
            <a:off x="5652261" y="2297379"/>
            <a:ext cx="814069"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数</a:t>
            </a:r>
            <a:r>
              <a:rPr sz="1400" spc="5" dirty="0">
                <a:solidFill>
                  <a:srgbClr val="008000"/>
                </a:solidFill>
                <a:latin typeface="宋体" panose="02010600030101010101" pitchFamily="2" charset="-122"/>
                <a:cs typeface="宋体" panose="02010600030101010101" pitchFamily="2" charset="-122"/>
              </a:rPr>
              <a:t>量</a:t>
            </a:r>
            <a:r>
              <a:rPr sz="1400" spc="-195" dirty="0">
                <a:solidFill>
                  <a:srgbClr val="008000"/>
                </a:solidFill>
                <a:latin typeface="宋体" panose="02010600030101010101" pitchFamily="2" charset="-122"/>
                <a:cs typeface="宋体" panose="02010600030101010101" pitchFamily="2" charset="-122"/>
              </a:rPr>
              <a:t> </a:t>
            </a: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p:txBody>
      </p:sp>
      <p:graphicFrame>
        <p:nvGraphicFramePr>
          <p:cNvPr id="70" name="object 70"/>
          <p:cNvGraphicFramePr>
            <a:graphicFrameLocks noGrp="1"/>
          </p:cNvGraphicFramePr>
          <p:nvPr/>
        </p:nvGraphicFramePr>
        <p:xfrm>
          <a:off x="3969194" y="2468626"/>
          <a:ext cx="6534150" cy="657225"/>
        </p:xfrm>
        <a:graphic>
          <a:graphicData uri="http://schemas.openxmlformats.org/drawingml/2006/table">
            <a:tbl>
              <a:tblPr firstRow="1" bandRow="1">
                <a:tableStyleId>{2D5ABB26-0587-4C30-8999-92F81FD0307C}</a:tableStyleId>
              </a:tblPr>
              <a:tblGrid>
                <a:gridCol w="212725">
                  <a:extLst>
                    <a:ext uri="{9D8B030D-6E8A-4147-A177-3AD203B41FA5}">
                      <a16:colId xmlns:a16="http://schemas.microsoft.com/office/drawing/2014/main" val="20000"/>
                    </a:ext>
                  </a:extLst>
                </a:gridCol>
                <a:gridCol w="213995">
                  <a:extLst>
                    <a:ext uri="{9D8B030D-6E8A-4147-A177-3AD203B41FA5}">
                      <a16:colId xmlns:a16="http://schemas.microsoft.com/office/drawing/2014/main" val="20001"/>
                    </a:ext>
                  </a:extLst>
                </a:gridCol>
                <a:gridCol w="212090">
                  <a:extLst>
                    <a:ext uri="{9D8B030D-6E8A-4147-A177-3AD203B41FA5}">
                      <a16:colId xmlns:a16="http://schemas.microsoft.com/office/drawing/2014/main" val="20002"/>
                    </a:ext>
                  </a:extLst>
                </a:gridCol>
                <a:gridCol w="213360">
                  <a:extLst>
                    <a:ext uri="{9D8B030D-6E8A-4147-A177-3AD203B41FA5}">
                      <a16:colId xmlns:a16="http://schemas.microsoft.com/office/drawing/2014/main" val="20003"/>
                    </a:ext>
                  </a:extLst>
                </a:gridCol>
                <a:gridCol w="212090">
                  <a:extLst>
                    <a:ext uri="{9D8B030D-6E8A-4147-A177-3AD203B41FA5}">
                      <a16:colId xmlns:a16="http://schemas.microsoft.com/office/drawing/2014/main" val="20004"/>
                    </a:ext>
                  </a:extLst>
                </a:gridCol>
                <a:gridCol w="211455">
                  <a:extLst>
                    <a:ext uri="{9D8B030D-6E8A-4147-A177-3AD203B41FA5}">
                      <a16:colId xmlns:a16="http://schemas.microsoft.com/office/drawing/2014/main" val="20005"/>
                    </a:ext>
                  </a:extLst>
                </a:gridCol>
                <a:gridCol w="212725">
                  <a:extLst>
                    <a:ext uri="{9D8B030D-6E8A-4147-A177-3AD203B41FA5}">
                      <a16:colId xmlns:a16="http://schemas.microsoft.com/office/drawing/2014/main" val="20006"/>
                    </a:ext>
                  </a:extLst>
                </a:gridCol>
                <a:gridCol w="215265">
                  <a:extLst>
                    <a:ext uri="{9D8B030D-6E8A-4147-A177-3AD203B41FA5}">
                      <a16:colId xmlns:a16="http://schemas.microsoft.com/office/drawing/2014/main" val="20007"/>
                    </a:ext>
                  </a:extLst>
                </a:gridCol>
                <a:gridCol w="428625">
                  <a:extLst>
                    <a:ext uri="{9D8B030D-6E8A-4147-A177-3AD203B41FA5}">
                      <a16:colId xmlns:a16="http://schemas.microsoft.com/office/drawing/2014/main" val="20008"/>
                    </a:ext>
                  </a:extLst>
                </a:gridCol>
                <a:gridCol w="382270">
                  <a:extLst>
                    <a:ext uri="{9D8B030D-6E8A-4147-A177-3AD203B41FA5}">
                      <a16:colId xmlns:a16="http://schemas.microsoft.com/office/drawing/2014/main" val="20009"/>
                    </a:ext>
                  </a:extLst>
                </a:gridCol>
                <a:gridCol w="192405">
                  <a:extLst>
                    <a:ext uri="{9D8B030D-6E8A-4147-A177-3AD203B41FA5}">
                      <a16:colId xmlns:a16="http://schemas.microsoft.com/office/drawing/2014/main" val="20010"/>
                    </a:ext>
                  </a:extLst>
                </a:gridCol>
                <a:gridCol w="193675">
                  <a:extLst>
                    <a:ext uri="{9D8B030D-6E8A-4147-A177-3AD203B41FA5}">
                      <a16:colId xmlns:a16="http://schemas.microsoft.com/office/drawing/2014/main" val="20011"/>
                    </a:ext>
                  </a:extLst>
                </a:gridCol>
                <a:gridCol w="191770">
                  <a:extLst>
                    <a:ext uri="{9D8B030D-6E8A-4147-A177-3AD203B41FA5}">
                      <a16:colId xmlns:a16="http://schemas.microsoft.com/office/drawing/2014/main" val="20012"/>
                    </a:ext>
                  </a:extLst>
                </a:gridCol>
                <a:gridCol w="192405">
                  <a:extLst>
                    <a:ext uri="{9D8B030D-6E8A-4147-A177-3AD203B41FA5}">
                      <a16:colId xmlns:a16="http://schemas.microsoft.com/office/drawing/2014/main" val="20013"/>
                    </a:ext>
                  </a:extLst>
                </a:gridCol>
                <a:gridCol w="191770">
                  <a:extLst>
                    <a:ext uri="{9D8B030D-6E8A-4147-A177-3AD203B41FA5}">
                      <a16:colId xmlns:a16="http://schemas.microsoft.com/office/drawing/2014/main" val="20014"/>
                    </a:ext>
                  </a:extLst>
                </a:gridCol>
                <a:gridCol w="191770">
                  <a:extLst>
                    <a:ext uri="{9D8B030D-6E8A-4147-A177-3AD203B41FA5}">
                      <a16:colId xmlns:a16="http://schemas.microsoft.com/office/drawing/2014/main" val="20015"/>
                    </a:ext>
                  </a:extLst>
                </a:gridCol>
                <a:gridCol w="193040">
                  <a:extLst>
                    <a:ext uri="{9D8B030D-6E8A-4147-A177-3AD203B41FA5}">
                      <a16:colId xmlns:a16="http://schemas.microsoft.com/office/drawing/2014/main" val="20016"/>
                    </a:ext>
                  </a:extLst>
                </a:gridCol>
                <a:gridCol w="194945">
                  <a:extLst>
                    <a:ext uri="{9D8B030D-6E8A-4147-A177-3AD203B41FA5}">
                      <a16:colId xmlns:a16="http://schemas.microsoft.com/office/drawing/2014/main" val="20017"/>
                    </a:ext>
                  </a:extLst>
                </a:gridCol>
                <a:gridCol w="408305">
                  <a:extLst>
                    <a:ext uri="{9D8B030D-6E8A-4147-A177-3AD203B41FA5}">
                      <a16:colId xmlns:a16="http://schemas.microsoft.com/office/drawing/2014/main" val="20018"/>
                    </a:ext>
                  </a:extLst>
                </a:gridCol>
                <a:gridCol w="466090">
                  <a:extLst>
                    <a:ext uri="{9D8B030D-6E8A-4147-A177-3AD203B41FA5}">
                      <a16:colId xmlns:a16="http://schemas.microsoft.com/office/drawing/2014/main" val="20019"/>
                    </a:ext>
                  </a:extLst>
                </a:gridCol>
                <a:gridCol w="201930">
                  <a:extLst>
                    <a:ext uri="{9D8B030D-6E8A-4147-A177-3AD203B41FA5}">
                      <a16:colId xmlns:a16="http://schemas.microsoft.com/office/drawing/2014/main" val="20020"/>
                    </a:ext>
                  </a:extLst>
                </a:gridCol>
                <a:gridCol w="199390">
                  <a:extLst>
                    <a:ext uri="{9D8B030D-6E8A-4147-A177-3AD203B41FA5}">
                      <a16:colId xmlns:a16="http://schemas.microsoft.com/office/drawing/2014/main" val="20021"/>
                    </a:ext>
                  </a:extLst>
                </a:gridCol>
                <a:gridCol w="201930">
                  <a:extLst>
                    <a:ext uri="{9D8B030D-6E8A-4147-A177-3AD203B41FA5}">
                      <a16:colId xmlns:a16="http://schemas.microsoft.com/office/drawing/2014/main" val="20022"/>
                    </a:ext>
                  </a:extLst>
                </a:gridCol>
                <a:gridCol w="199390">
                  <a:extLst>
                    <a:ext uri="{9D8B030D-6E8A-4147-A177-3AD203B41FA5}">
                      <a16:colId xmlns:a16="http://schemas.microsoft.com/office/drawing/2014/main" val="20023"/>
                    </a:ext>
                  </a:extLst>
                </a:gridCol>
                <a:gridCol w="200660">
                  <a:extLst>
                    <a:ext uri="{9D8B030D-6E8A-4147-A177-3AD203B41FA5}">
                      <a16:colId xmlns:a16="http://schemas.microsoft.com/office/drawing/2014/main" val="20024"/>
                    </a:ext>
                  </a:extLst>
                </a:gridCol>
                <a:gridCol w="200660">
                  <a:extLst>
                    <a:ext uri="{9D8B030D-6E8A-4147-A177-3AD203B41FA5}">
                      <a16:colId xmlns:a16="http://schemas.microsoft.com/office/drawing/2014/main" val="20025"/>
                    </a:ext>
                  </a:extLst>
                </a:gridCol>
                <a:gridCol w="199390">
                  <a:extLst>
                    <a:ext uri="{9D8B030D-6E8A-4147-A177-3AD203B41FA5}">
                      <a16:colId xmlns:a16="http://schemas.microsoft.com/office/drawing/2014/main" val="20026"/>
                    </a:ext>
                  </a:extLst>
                </a:gridCol>
                <a:gridCol w="200025">
                  <a:extLst>
                    <a:ext uri="{9D8B030D-6E8A-4147-A177-3AD203B41FA5}">
                      <a16:colId xmlns:a16="http://schemas.microsoft.com/office/drawing/2014/main" val="20027"/>
                    </a:ext>
                  </a:extLst>
                </a:gridCol>
              </a:tblGrid>
              <a:tr h="239395">
                <a:tc>
                  <a:txBody>
                    <a:bodyPr/>
                    <a:lstStyle/>
                    <a:p>
                      <a:pPr marL="4318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万</a:t>
                      </a: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仟</a:t>
                      </a: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百</a:t>
                      </a: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p>
                  </a:txBody>
                  <a:tcPr marL="0" marR="0" marT="40640" marB="0">
                    <a:lnT w="9525">
                      <a:solidFill>
                        <a:srgbClr val="008000"/>
                      </a:solidFill>
                      <a:prstDash val="solid"/>
                    </a:lnT>
                  </a:tcPr>
                </a:tc>
                <a:tc>
                  <a:txBody>
                    <a:bodyPr/>
                    <a:lstStyle/>
                    <a:p>
                      <a:pPr marL="4254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元</a:t>
                      </a:r>
                    </a:p>
                  </a:txBody>
                  <a:tcPr marL="0" marR="0" marT="40640" marB="0">
                    <a:lnT w="9525">
                      <a:solidFill>
                        <a:srgbClr val="008000"/>
                      </a:solidFill>
                      <a:prstDash val="solid"/>
                    </a:lnT>
                  </a:tcPr>
                </a:tc>
                <a:tc>
                  <a:txBody>
                    <a:bodyPr/>
                    <a:lstStyle/>
                    <a:p>
                      <a:pPr marL="4318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角</a:t>
                      </a:r>
                    </a:p>
                  </a:txBody>
                  <a:tcPr marL="0" marR="0" marT="40640" marB="0">
                    <a:lnT w="9525">
                      <a:solidFill>
                        <a:srgbClr val="008000"/>
                      </a:solidFill>
                      <a:prstDash val="solid"/>
                    </a:lnT>
                  </a:tcPr>
                </a:tc>
                <a:tc>
                  <a:txBody>
                    <a:bodyPr/>
                    <a:lstStyle/>
                    <a:p>
                      <a:pPr marL="4191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分</a:t>
                      </a:r>
                    </a:p>
                  </a:txBody>
                  <a:tcPr marL="0" marR="0" marT="40640" marB="0">
                    <a:lnT w="9525">
                      <a:solidFill>
                        <a:srgbClr val="008000"/>
                      </a:solidFill>
                      <a:prstDash val="solid"/>
                    </a:lnT>
                  </a:tcPr>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万</a:t>
                      </a: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仟</a:t>
                      </a: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百</a:t>
                      </a: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元</a:t>
                      </a: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角</a:t>
                      </a:r>
                    </a:p>
                  </a:txBody>
                  <a:tcPr marL="0" marR="0" marT="40640" marB="0">
                    <a:lnT w="9525">
                      <a:solidFill>
                        <a:srgbClr val="008000"/>
                      </a:solidFill>
                      <a:prstDash val="solid"/>
                    </a:lnT>
                  </a:tcPr>
                </a:tc>
                <a:tc>
                  <a:txBody>
                    <a:bodyPr/>
                    <a:lstStyle/>
                    <a:p>
                      <a:pPr marL="63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分</a:t>
                      </a:r>
                    </a:p>
                  </a:txBody>
                  <a:tcPr marL="0" marR="0" marT="40640" marB="0">
                    <a:lnT w="9525">
                      <a:solidFill>
                        <a:srgbClr val="008000"/>
                      </a:solidFill>
                      <a:prstDash val="solid"/>
                    </a:lnT>
                  </a:tcPr>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marL="1905">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p>
                  </a:txBody>
                  <a:tcPr marL="0" marR="0" marT="40640" marB="0">
                    <a:lnT w="9525">
                      <a:solidFill>
                        <a:srgbClr val="008000"/>
                      </a:solidFill>
                      <a:prstDash val="solid"/>
                    </a:lnT>
                  </a:tcPr>
                </a:tc>
                <a:tc>
                  <a:txBody>
                    <a:bodyPr/>
                    <a:lstStyle/>
                    <a:p>
                      <a:pPr marR="64135" algn="r">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万</a:t>
                      </a:r>
                    </a:p>
                  </a:txBody>
                  <a:tcPr marL="0" marR="0" marT="40640" marB="0">
                    <a:lnT w="9525">
                      <a:solidFill>
                        <a:srgbClr val="008000"/>
                      </a:solidFill>
                      <a:prstDash val="solid"/>
                    </a:lnT>
                  </a:tcPr>
                </a:tc>
                <a:tc>
                  <a:txBody>
                    <a:bodyPr/>
                    <a:lstStyle/>
                    <a:p>
                      <a:pPr marR="66040" algn="r">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仟</a:t>
                      </a: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百</a:t>
                      </a: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十</a:t>
                      </a: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元</a:t>
                      </a:r>
                    </a:p>
                  </a:txBody>
                  <a:tcPr marL="0" marR="0" marT="40640" marB="0">
                    <a:lnT w="9525">
                      <a:solidFill>
                        <a:srgbClr val="008000"/>
                      </a:solidFill>
                      <a:prstDash val="solid"/>
                    </a:lnT>
                  </a:tcPr>
                </a:tc>
                <a:tc>
                  <a:txBody>
                    <a:bodyPr/>
                    <a:lstStyle/>
                    <a:p>
                      <a:pPr marL="1270">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角</a:t>
                      </a:r>
                    </a:p>
                  </a:txBody>
                  <a:tcPr marL="0" marR="0" marT="40640" marB="0">
                    <a:lnT w="9525">
                      <a:solidFill>
                        <a:srgbClr val="008000"/>
                      </a:solidFill>
                      <a:prstDash val="solid"/>
                    </a:lnT>
                  </a:tcPr>
                </a:tc>
                <a:tc>
                  <a:txBody>
                    <a:bodyPr/>
                    <a:lstStyle/>
                    <a:p>
                      <a:pPr marR="66040" algn="r">
                        <a:lnSpc>
                          <a:spcPct val="100000"/>
                        </a:lnSpc>
                        <a:spcBef>
                          <a:spcPts val="320"/>
                        </a:spcBef>
                      </a:pPr>
                      <a:r>
                        <a:rPr sz="1200" b="1" dirty="0">
                          <a:solidFill>
                            <a:srgbClr val="008000"/>
                          </a:solidFill>
                          <a:latin typeface="宋体" panose="02010600030101010101" pitchFamily="2" charset="-122"/>
                          <a:cs typeface="宋体" panose="02010600030101010101" pitchFamily="2" charset="-122"/>
                        </a:rPr>
                        <a:t>分</a:t>
                      </a:r>
                    </a:p>
                  </a:txBody>
                  <a:tcPr marL="0" marR="0" marT="40640" marB="0">
                    <a:lnT w="9525">
                      <a:solidFill>
                        <a:srgbClr val="008000"/>
                      </a:solidFill>
                      <a:prstDash val="solid"/>
                    </a:lnT>
                  </a:tcPr>
                </a:tc>
                <a:extLst>
                  <a:ext uri="{0D108BD9-81ED-4DB2-BD59-A6C34878D82A}">
                    <a16:rowId xmlns:a16="http://schemas.microsoft.com/office/drawing/2014/main" val="10000"/>
                  </a:ext>
                </a:extLst>
              </a:tr>
              <a:tr h="410210">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spcBef>
                          <a:spcPts val="10"/>
                        </a:spcBef>
                      </a:pPr>
                      <a:endParaRPr sz="1400" b="1">
                        <a:latin typeface="Times New Roman" panose="02020603050405020304"/>
                        <a:cs typeface="Times New Roman" panose="02020603050405020304"/>
                      </a:endParaRPr>
                    </a:p>
                    <a:p>
                      <a:pPr marL="90170">
                        <a:lnSpc>
                          <a:spcPts val="1615"/>
                        </a:lnSpc>
                      </a:pPr>
                      <a:r>
                        <a:rPr sz="1600" b="1" i="1" dirty="0">
                          <a:solidFill>
                            <a:srgbClr val="5F5F5F"/>
                          </a:solidFill>
                          <a:latin typeface="Times New Roman" panose="02020603050405020304"/>
                          <a:cs typeface="Times New Roman" panose="02020603050405020304"/>
                        </a:rPr>
                        <a:t>200</a:t>
                      </a: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144145">
                        <a:lnSpc>
                          <a:spcPts val="1615"/>
                        </a:lnSpc>
                      </a:pPr>
                      <a:r>
                        <a:rPr sz="1600" b="1" i="1" dirty="0">
                          <a:solidFill>
                            <a:srgbClr val="5F5F5F"/>
                          </a:solidFill>
                          <a:latin typeface="Times New Roman" panose="02020603050405020304"/>
                          <a:cs typeface="Times New Roman" panose="02020603050405020304"/>
                        </a:rPr>
                        <a:t>50</a:t>
                      </a:r>
                    </a:p>
                  </a:txBody>
                  <a:tcPr marL="0" marR="0" marT="1270" marB="0"/>
                </a:tc>
                <a:tc>
                  <a:txBody>
                    <a:bodyPr/>
                    <a:lstStyle/>
                    <a:p>
                      <a:pPr>
                        <a:lnSpc>
                          <a:spcPct val="100000"/>
                        </a:lnSpc>
                      </a:pPr>
                      <a:endParaRPr sz="1400" b="1">
                        <a:latin typeface="Times New Roman" panose="02020603050405020304"/>
                        <a:cs typeface="Times New Roman" panose="02020603050405020304"/>
                      </a:endParaRPr>
                    </a:p>
                  </a:txBody>
                  <a:tcPr marL="0" marR="0" marT="0" marB="0"/>
                </a:tc>
                <a:tc>
                  <a:txBody>
                    <a:bodyPr/>
                    <a:lstStyle/>
                    <a:p>
                      <a:pPr>
                        <a:lnSpc>
                          <a:spcPct val="100000"/>
                        </a:lnSpc>
                        <a:spcBef>
                          <a:spcPts val="10"/>
                        </a:spcBef>
                      </a:pPr>
                      <a:endParaRPr sz="1400" b="1">
                        <a:latin typeface="Times New Roman" panose="02020603050405020304"/>
                        <a:cs typeface="Times New Roman" panose="02020603050405020304"/>
                      </a:endParaRPr>
                    </a:p>
                    <a:p>
                      <a:pPr marR="46355" algn="r">
                        <a:lnSpc>
                          <a:spcPts val="1615"/>
                        </a:lnSpc>
                      </a:pPr>
                      <a:r>
                        <a:rPr sz="1600" b="1" i="1" dirty="0">
                          <a:solidFill>
                            <a:srgbClr val="5F5F5F"/>
                          </a:solidFill>
                          <a:latin typeface="Times New Roman" panose="02020603050405020304"/>
                          <a:cs typeface="Times New Roman" panose="02020603050405020304"/>
                        </a:rPr>
                        <a:t>1</a:t>
                      </a: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R="46990" algn="r">
                        <a:lnSpc>
                          <a:spcPts val="1615"/>
                        </a:lnSpc>
                      </a:pPr>
                      <a:r>
                        <a:rPr sz="1600" b="1" i="1" dirty="0">
                          <a:solidFill>
                            <a:srgbClr val="5F5F5F"/>
                          </a:solidFill>
                          <a:latin typeface="Times New Roman" panose="02020603050405020304"/>
                          <a:cs typeface="Times New Roman" panose="02020603050405020304"/>
                        </a:rPr>
                        <a:t>0</a:t>
                      </a: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7470">
                        <a:lnSpc>
                          <a:spcPts val="1615"/>
                        </a:lnSpc>
                      </a:pPr>
                      <a:r>
                        <a:rPr sz="1600" b="1" i="1" dirty="0">
                          <a:solidFill>
                            <a:srgbClr val="5F5F5F"/>
                          </a:solidFill>
                          <a:latin typeface="Times New Roman" panose="02020603050405020304"/>
                          <a:cs typeface="Times New Roman" panose="02020603050405020304"/>
                        </a:rPr>
                        <a:t>0</a:t>
                      </a: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8105">
                        <a:lnSpc>
                          <a:spcPts val="1615"/>
                        </a:lnSpc>
                      </a:pPr>
                      <a:r>
                        <a:rPr sz="1600" b="1" i="1" dirty="0">
                          <a:solidFill>
                            <a:srgbClr val="5F5F5F"/>
                          </a:solidFill>
                          <a:latin typeface="Times New Roman" panose="02020603050405020304"/>
                          <a:cs typeface="Times New Roman" panose="02020603050405020304"/>
                        </a:rPr>
                        <a:t>0</a:t>
                      </a: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8740">
                        <a:lnSpc>
                          <a:spcPts val="1615"/>
                        </a:lnSpc>
                      </a:pPr>
                      <a:r>
                        <a:rPr sz="1600" b="1" i="1" dirty="0">
                          <a:solidFill>
                            <a:srgbClr val="5F5F5F"/>
                          </a:solidFill>
                          <a:latin typeface="Times New Roman" panose="02020603050405020304"/>
                          <a:cs typeface="Times New Roman" panose="02020603050405020304"/>
                        </a:rPr>
                        <a:t>0</a:t>
                      </a: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L="77470">
                        <a:lnSpc>
                          <a:spcPts val="1615"/>
                        </a:lnSpc>
                      </a:pPr>
                      <a:r>
                        <a:rPr sz="1600" b="1" i="1" dirty="0">
                          <a:solidFill>
                            <a:srgbClr val="5F5F5F"/>
                          </a:solidFill>
                          <a:latin typeface="Times New Roman" panose="02020603050405020304"/>
                          <a:cs typeface="Times New Roman" panose="02020603050405020304"/>
                        </a:rPr>
                        <a:t>0</a:t>
                      </a:r>
                    </a:p>
                  </a:txBody>
                  <a:tcPr marL="0" marR="0" marT="1270" marB="0"/>
                </a:tc>
                <a:tc>
                  <a:txBody>
                    <a:bodyPr/>
                    <a:lstStyle/>
                    <a:p>
                      <a:pPr>
                        <a:lnSpc>
                          <a:spcPct val="100000"/>
                        </a:lnSpc>
                        <a:spcBef>
                          <a:spcPts val="10"/>
                        </a:spcBef>
                      </a:pPr>
                      <a:endParaRPr sz="1400" b="1">
                        <a:latin typeface="Times New Roman" panose="02020603050405020304"/>
                        <a:cs typeface="Times New Roman" panose="02020603050405020304"/>
                      </a:endParaRPr>
                    </a:p>
                    <a:p>
                      <a:pPr marR="46990" algn="r">
                        <a:lnSpc>
                          <a:spcPts val="1615"/>
                        </a:lnSpc>
                      </a:pPr>
                      <a:r>
                        <a:rPr sz="1600" b="1" i="1" dirty="0">
                          <a:solidFill>
                            <a:srgbClr val="5F5F5F"/>
                          </a:solidFill>
                          <a:latin typeface="Times New Roman" panose="02020603050405020304"/>
                          <a:cs typeface="Times New Roman" panose="02020603050405020304"/>
                        </a:rPr>
                        <a:t>0</a:t>
                      </a:r>
                    </a:p>
                  </a:txBody>
                  <a:tcPr marL="0" marR="0" marT="1270" marB="0"/>
                </a:tc>
                <a:extLst>
                  <a:ext uri="{0D108BD9-81ED-4DB2-BD59-A6C34878D82A}">
                    <a16:rowId xmlns:a16="http://schemas.microsoft.com/office/drawing/2014/main" val="10001"/>
                  </a:ext>
                </a:extLst>
              </a:tr>
            </a:tbl>
          </a:graphicData>
        </a:graphic>
      </p:graphicFrame>
      <p:sp>
        <p:nvSpPr>
          <p:cNvPr id="71" name="object 71"/>
          <p:cNvSpPr txBox="1"/>
          <p:nvPr/>
        </p:nvSpPr>
        <p:spPr>
          <a:xfrm>
            <a:off x="1631391" y="1616202"/>
            <a:ext cx="405130" cy="504190"/>
          </a:xfrm>
          <a:prstGeom prst="rect">
            <a:avLst/>
          </a:prstGeom>
        </p:spPr>
        <p:txBody>
          <a:bodyPr vert="horz" wrap="square" lIns="0" tIns="12065" rIns="0" bIns="0" rtlCol="0">
            <a:spAutoFit/>
          </a:bodyPr>
          <a:lstStyle/>
          <a:p>
            <a:pPr marL="12700">
              <a:lnSpc>
                <a:spcPct val="100000"/>
              </a:lnSpc>
              <a:spcBef>
                <a:spcPts val="95"/>
              </a:spcBef>
            </a:pPr>
            <a:r>
              <a:rPr sz="1600" i="1" dirty="0">
                <a:solidFill>
                  <a:srgbClr val="5F5F5F"/>
                </a:solidFill>
                <a:latin typeface="Times New Roman" panose="02020603050405020304"/>
                <a:cs typeface="Times New Roman" panose="02020603050405020304"/>
              </a:rPr>
              <a:t>202</a:t>
            </a:r>
            <a:r>
              <a:rPr lang="en-US" sz="1600" i="1" dirty="0">
                <a:solidFill>
                  <a:srgbClr val="5F5F5F"/>
                </a:solidFill>
                <a:latin typeface="Times New Roman" panose="02020603050405020304"/>
                <a:cs typeface="Times New Roman" panose="02020603050405020304"/>
              </a:rPr>
              <a:t>5</a:t>
            </a:r>
          </a:p>
        </p:txBody>
      </p:sp>
      <p:sp>
        <p:nvSpPr>
          <p:cNvPr id="72" name="object 72"/>
          <p:cNvSpPr txBox="1"/>
          <p:nvPr/>
        </p:nvSpPr>
        <p:spPr>
          <a:xfrm>
            <a:off x="2055368" y="2048382"/>
            <a:ext cx="203835"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证</a:t>
            </a:r>
            <a:endParaRPr sz="1400">
              <a:latin typeface="宋体" panose="02010600030101010101" pitchFamily="2" charset="-122"/>
              <a:cs typeface="宋体" panose="02010600030101010101" pitchFamily="2" charset="-122"/>
            </a:endParaRPr>
          </a:p>
        </p:txBody>
      </p:sp>
      <p:sp>
        <p:nvSpPr>
          <p:cNvPr id="73" name="object 73"/>
          <p:cNvSpPr txBox="1"/>
          <p:nvPr/>
        </p:nvSpPr>
        <p:spPr>
          <a:xfrm>
            <a:off x="1820875" y="1767967"/>
            <a:ext cx="767080" cy="251460"/>
          </a:xfrm>
          <a:prstGeom prst="rect">
            <a:avLst/>
          </a:prstGeom>
        </p:spPr>
        <p:txBody>
          <a:bodyPr vert="horz" wrap="square" lIns="0" tIns="12065" rIns="0" bIns="0" rtlCol="0">
            <a:spAutoFit/>
          </a:bodyPr>
          <a:lstStyle/>
          <a:p>
            <a:pPr marL="38100">
              <a:lnSpc>
                <a:spcPct val="100000"/>
              </a:lnSpc>
              <a:spcBef>
                <a:spcPts val="95"/>
              </a:spcBef>
            </a:pPr>
            <a:r>
              <a:rPr sz="2100" spc="367" baseline="-22000" dirty="0">
                <a:solidFill>
                  <a:srgbClr val="008000"/>
                </a:solidFill>
                <a:latin typeface="宋体" panose="02010600030101010101" pitchFamily="2" charset="-122"/>
                <a:cs typeface="宋体" panose="02010600030101010101" pitchFamily="2" charset="-122"/>
              </a:rPr>
              <a:t>年</a:t>
            </a:r>
            <a:r>
              <a:rPr sz="1400" dirty="0">
                <a:solidFill>
                  <a:srgbClr val="008000"/>
                </a:solidFill>
                <a:latin typeface="宋体" panose="02010600030101010101" pitchFamily="2" charset="-122"/>
                <a:cs typeface="宋体" panose="02010600030101010101" pitchFamily="2" charset="-122"/>
              </a:rPr>
              <a:t>凭</a:t>
            </a:r>
            <a:r>
              <a:rPr sz="1400" spc="15" dirty="0">
                <a:solidFill>
                  <a:srgbClr val="008000"/>
                </a:solidFill>
                <a:latin typeface="宋体" panose="02010600030101010101" pitchFamily="2" charset="-122"/>
                <a:cs typeface="宋体" panose="02010600030101010101" pitchFamily="2" charset="-122"/>
              </a:rPr>
              <a:t> </a:t>
            </a:r>
            <a:r>
              <a:rPr sz="2400" spc="-7" baseline="-38000" dirty="0">
                <a:solidFill>
                  <a:srgbClr val="008000"/>
                </a:solidFill>
                <a:latin typeface="宋体" panose="02010600030101010101" pitchFamily="2" charset="-122"/>
                <a:cs typeface="宋体" panose="02010600030101010101" pitchFamily="2" charset="-122"/>
              </a:rPr>
              <a:t>摘</a:t>
            </a:r>
            <a:endParaRPr sz="2400" baseline="-38000">
              <a:latin typeface="宋体" panose="02010600030101010101" pitchFamily="2" charset="-122"/>
              <a:cs typeface="宋体" panose="02010600030101010101" pitchFamily="2" charset="-122"/>
            </a:endParaRPr>
          </a:p>
        </p:txBody>
      </p:sp>
      <p:sp>
        <p:nvSpPr>
          <p:cNvPr id="74" name="object 74"/>
          <p:cNvSpPr txBox="1"/>
          <p:nvPr/>
        </p:nvSpPr>
        <p:spPr>
          <a:xfrm>
            <a:off x="2943605" y="1905126"/>
            <a:ext cx="228600" cy="25781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8000"/>
                </a:solidFill>
                <a:latin typeface="宋体" panose="02010600030101010101" pitchFamily="2" charset="-122"/>
                <a:cs typeface="宋体" panose="02010600030101010101" pitchFamily="2" charset="-122"/>
              </a:rPr>
              <a:t>要</a:t>
            </a:r>
            <a:endParaRPr sz="1600">
              <a:latin typeface="宋体" panose="02010600030101010101" pitchFamily="2" charset="-122"/>
              <a:cs typeface="宋体" panose="02010600030101010101" pitchFamily="2" charset="-122"/>
            </a:endParaRPr>
          </a:p>
        </p:txBody>
      </p:sp>
      <p:sp>
        <p:nvSpPr>
          <p:cNvPr id="75" name="object 75"/>
          <p:cNvSpPr txBox="1"/>
          <p:nvPr/>
        </p:nvSpPr>
        <p:spPr>
          <a:xfrm>
            <a:off x="3824732" y="1617725"/>
            <a:ext cx="228600" cy="25781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8000"/>
                </a:solidFill>
                <a:latin typeface="宋体" panose="02010600030101010101" pitchFamily="2" charset="-122"/>
                <a:cs typeface="宋体" panose="02010600030101010101" pitchFamily="2" charset="-122"/>
              </a:rPr>
              <a:t>借</a:t>
            </a:r>
            <a:endParaRPr sz="1600">
              <a:latin typeface="宋体" panose="02010600030101010101" pitchFamily="2" charset="-122"/>
              <a:cs typeface="宋体" panose="02010600030101010101" pitchFamily="2" charset="-122"/>
            </a:endParaRPr>
          </a:p>
        </p:txBody>
      </p:sp>
      <p:sp>
        <p:nvSpPr>
          <p:cNvPr id="76" name="object 76"/>
          <p:cNvSpPr txBox="1"/>
          <p:nvPr/>
        </p:nvSpPr>
        <p:spPr>
          <a:xfrm>
            <a:off x="4739132" y="1617725"/>
            <a:ext cx="228600" cy="25781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008000"/>
                </a:solidFill>
                <a:latin typeface="宋体" panose="02010600030101010101" pitchFamily="2" charset="-122"/>
                <a:cs typeface="宋体" panose="02010600030101010101" pitchFamily="2" charset="-122"/>
              </a:rPr>
              <a:t>方</a:t>
            </a:r>
            <a:endParaRPr sz="1600">
              <a:latin typeface="宋体" panose="02010600030101010101" pitchFamily="2" charset="-122"/>
              <a:cs typeface="宋体" panose="02010600030101010101" pitchFamily="2" charset="-122"/>
            </a:endParaRPr>
          </a:p>
        </p:txBody>
      </p:sp>
      <p:sp>
        <p:nvSpPr>
          <p:cNvPr id="77" name="object 77"/>
          <p:cNvSpPr txBox="1"/>
          <p:nvPr/>
        </p:nvSpPr>
        <p:spPr>
          <a:xfrm>
            <a:off x="5177154" y="1116329"/>
            <a:ext cx="4752340" cy="772795"/>
          </a:xfrm>
          <a:prstGeom prst="rect">
            <a:avLst/>
          </a:prstGeom>
        </p:spPr>
        <p:txBody>
          <a:bodyPr vert="horz" wrap="square" lIns="0" tIns="12700" rIns="0" bIns="0" rtlCol="0">
            <a:spAutoFit/>
          </a:bodyPr>
          <a:lstStyle/>
          <a:p>
            <a:pPr marL="12700">
              <a:lnSpc>
                <a:spcPct val="100000"/>
              </a:lnSpc>
              <a:spcBef>
                <a:spcPts val="100"/>
              </a:spcBef>
              <a:tabLst>
                <a:tab pos="1651000" algn="l"/>
                <a:tab pos="3255645" algn="l"/>
                <a:tab pos="4739005" algn="l"/>
              </a:tabLst>
            </a:pPr>
            <a:r>
              <a:rPr sz="1200" b="1" spc="5" dirty="0">
                <a:solidFill>
                  <a:srgbClr val="339966"/>
                </a:solidFill>
                <a:latin typeface="宋体" panose="02010600030101010101" pitchFamily="2" charset="-122"/>
                <a:cs typeface="宋体" panose="02010600030101010101" pitchFamily="2" charset="-122"/>
              </a:rPr>
              <a:t>最高存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最低存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存放地点</a:t>
            </a:r>
            <a:r>
              <a:rPr sz="1200" b="1" u="sng" dirty="0">
                <a:solidFill>
                  <a:srgbClr val="339966"/>
                </a:solidFill>
                <a:uFill>
                  <a:solidFill>
                    <a:srgbClr val="329865"/>
                  </a:solidFill>
                </a:uFill>
                <a:latin typeface="Times New Roman" panose="02020603050405020304"/>
                <a:cs typeface="Times New Roman" panose="02020603050405020304"/>
              </a:rPr>
              <a:t> 	</a:t>
            </a:r>
            <a:endParaRPr sz="1200">
              <a:latin typeface="Times New Roman" panose="02020603050405020304"/>
              <a:cs typeface="Times New Roman" panose="02020603050405020304"/>
            </a:endParaRPr>
          </a:p>
          <a:p>
            <a:pPr>
              <a:lnSpc>
                <a:spcPct val="100000"/>
              </a:lnSpc>
            </a:pPr>
            <a:endParaRPr sz="1300">
              <a:latin typeface="Times New Roman" panose="02020603050405020304"/>
              <a:cs typeface="Times New Roman" panose="02020603050405020304"/>
            </a:endParaRPr>
          </a:p>
          <a:p>
            <a:pPr marL="1097280">
              <a:lnSpc>
                <a:spcPct val="100000"/>
              </a:lnSpc>
              <a:spcBef>
                <a:spcPts val="1010"/>
              </a:spcBef>
              <a:tabLst>
                <a:tab pos="1808480" algn="l"/>
                <a:tab pos="3195320" algn="l"/>
                <a:tab pos="3957320" algn="l"/>
              </a:tabLst>
            </a:pPr>
            <a:r>
              <a:rPr sz="1600" spc="-5" dirty="0">
                <a:solidFill>
                  <a:srgbClr val="008000"/>
                </a:solidFill>
                <a:latin typeface="宋体" panose="02010600030101010101" pitchFamily="2" charset="-122"/>
                <a:cs typeface="宋体" panose="02010600030101010101" pitchFamily="2" charset="-122"/>
              </a:rPr>
              <a:t>贷	方	余	额</a:t>
            </a:r>
            <a:endParaRPr sz="1600">
              <a:latin typeface="宋体" panose="02010600030101010101" pitchFamily="2" charset="-122"/>
              <a:cs typeface="宋体" panose="02010600030101010101" pitchFamily="2" charset="-122"/>
            </a:endParaRPr>
          </a:p>
        </p:txBody>
      </p:sp>
      <p:sp>
        <p:nvSpPr>
          <p:cNvPr id="78" name="object 78"/>
          <p:cNvSpPr txBox="1"/>
          <p:nvPr/>
        </p:nvSpPr>
        <p:spPr>
          <a:xfrm>
            <a:off x="1619199" y="2304364"/>
            <a:ext cx="640715" cy="228600"/>
          </a:xfrm>
          <a:prstGeom prst="rect">
            <a:avLst/>
          </a:prstGeom>
        </p:spPr>
        <p:txBody>
          <a:bodyPr vert="horz" wrap="square" lIns="0" tIns="13335" rIns="0" bIns="0" rtlCol="0">
            <a:spAutoFit/>
          </a:bodyPr>
          <a:lstStyle/>
          <a:p>
            <a:pPr marL="12700">
              <a:lnSpc>
                <a:spcPct val="100000"/>
              </a:lnSpc>
              <a:spcBef>
                <a:spcPts val="105"/>
              </a:spcBef>
            </a:pPr>
            <a:r>
              <a:rPr sz="2100" spc="7" baseline="2000" dirty="0">
                <a:solidFill>
                  <a:srgbClr val="008000"/>
                </a:solidFill>
                <a:latin typeface="宋体" panose="02010600030101010101" pitchFamily="2" charset="-122"/>
                <a:cs typeface="宋体" panose="02010600030101010101" pitchFamily="2" charset="-122"/>
              </a:rPr>
              <a:t>月</a:t>
            </a:r>
            <a:r>
              <a:rPr sz="2100" spc="-592" baseline="2000" dirty="0">
                <a:solidFill>
                  <a:srgbClr val="008000"/>
                </a:solidFill>
                <a:latin typeface="宋体" panose="02010600030101010101" pitchFamily="2" charset="-122"/>
                <a:cs typeface="宋体" panose="02010600030101010101" pitchFamily="2" charset="-122"/>
              </a:rPr>
              <a:t> </a:t>
            </a:r>
            <a:r>
              <a:rPr sz="2100" spc="367" baseline="2000" dirty="0">
                <a:solidFill>
                  <a:srgbClr val="008000"/>
                </a:solidFill>
                <a:latin typeface="宋体" panose="02010600030101010101" pitchFamily="2" charset="-122"/>
                <a:cs typeface="宋体" panose="02010600030101010101" pitchFamily="2" charset="-122"/>
              </a:rPr>
              <a:t>日</a:t>
            </a:r>
            <a:r>
              <a:rPr sz="1400" spc="5" dirty="0">
                <a:solidFill>
                  <a:srgbClr val="008000"/>
                </a:solidFill>
                <a:latin typeface="宋体" panose="02010600030101010101" pitchFamily="2" charset="-122"/>
                <a:cs typeface="宋体" panose="02010600030101010101" pitchFamily="2" charset="-122"/>
              </a:rPr>
              <a:t>号</a:t>
            </a:r>
            <a:endParaRPr sz="1400">
              <a:latin typeface="宋体" panose="02010600030101010101" pitchFamily="2" charset="-122"/>
              <a:cs typeface="宋体" panose="02010600030101010101" pitchFamily="2" charset="-122"/>
            </a:endParaRPr>
          </a:p>
        </p:txBody>
      </p:sp>
      <p:sp>
        <p:nvSpPr>
          <p:cNvPr id="79" name="object 79"/>
          <p:cNvSpPr txBox="1"/>
          <p:nvPr/>
        </p:nvSpPr>
        <p:spPr>
          <a:xfrm>
            <a:off x="3246247" y="2297379"/>
            <a:ext cx="382270"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p:txBody>
      </p:sp>
      <p:sp>
        <p:nvSpPr>
          <p:cNvPr id="80" name="object 80"/>
          <p:cNvSpPr txBox="1"/>
          <p:nvPr/>
        </p:nvSpPr>
        <p:spPr>
          <a:xfrm>
            <a:off x="3707129" y="2199843"/>
            <a:ext cx="204470" cy="434975"/>
          </a:xfrm>
          <a:prstGeom prst="rect">
            <a:avLst/>
          </a:prstGeom>
        </p:spPr>
        <p:txBody>
          <a:bodyPr vert="horz" wrap="square" lIns="0" tIns="13335" rIns="0" bIns="0" rtlCol="0">
            <a:spAutoFit/>
          </a:bodyPr>
          <a:lstStyle/>
          <a:p>
            <a:pPr marL="12700">
              <a:lnSpc>
                <a:spcPts val="1645"/>
              </a:lnSpc>
              <a:spcBef>
                <a:spcPts val="105"/>
              </a:spcBef>
            </a:pPr>
            <a:r>
              <a:rPr sz="1400" spc="5" dirty="0">
                <a:solidFill>
                  <a:srgbClr val="008000"/>
                </a:solidFill>
                <a:latin typeface="宋体" panose="02010600030101010101" pitchFamily="2" charset="-122"/>
                <a:cs typeface="宋体" panose="02010600030101010101" pitchFamily="2" charset="-122"/>
              </a:rPr>
              <a:t>单</a:t>
            </a:r>
            <a:endParaRPr sz="1400">
              <a:latin typeface="宋体" panose="02010600030101010101" pitchFamily="2" charset="-122"/>
              <a:cs typeface="宋体" panose="02010600030101010101" pitchFamily="2" charset="-122"/>
            </a:endParaRPr>
          </a:p>
          <a:p>
            <a:pPr marL="12700">
              <a:lnSpc>
                <a:spcPts val="1645"/>
              </a:lnSpc>
            </a:pPr>
            <a:r>
              <a:rPr sz="1400" dirty="0">
                <a:solidFill>
                  <a:srgbClr val="008000"/>
                </a:solidFill>
                <a:latin typeface="宋体" panose="02010600030101010101" pitchFamily="2" charset="-122"/>
                <a:cs typeface="宋体" panose="02010600030101010101" pitchFamily="2" charset="-122"/>
              </a:rPr>
              <a:t>价</a:t>
            </a:r>
            <a:endParaRPr sz="1400">
              <a:latin typeface="宋体" panose="02010600030101010101" pitchFamily="2" charset="-122"/>
              <a:cs typeface="宋体" panose="02010600030101010101" pitchFamily="2" charset="-122"/>
            </a:endParaRPr>
          </a:p>
        </p:txBody>
      </p:sp>
      <p:sp>
        <p:nvSpPr>
          <p:cNvPr id="81" name="object 81"/>
          <p:cNvSpPr txBox="1"/>
          <p:nvPr/>
        </p:nvSpPr>
        <p:spPr>
          <a:xfrm>
            <a:off x="4359655" y="2177542"/>
            <a:ext cx="203835"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金</a:t>
            </a:r>
            <a:endParaRPr sz="1400">
              <a:latin typeface="宋体" panose="02010600030101010101" pitchFamily="2" charset="-122"/>
              <a:cs typeface="宋体" panose="02010600030101010101" pitchFamily="2" charset="-122"/>
            </a:endParaRPr>
          </a:p>
        </p:txBody>
      </p:sp>
      <p:sp>
        <p:nvSpPr>
          <p:cNvPr id="82" name="object 82"/>
          <p:cNvSpPr txBox="1"/>
          <p:nvPr/>
        </p:nvSpPr>
        <p:spPr>
          <a:xfrm>
            <a:off x="5248402" y="2177542"/>
            <a:ext cx="203835"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008000"/>
                </a:solidFill>
                <a:latin typeface="宋体" panose="02010600030101010101" pitchFamily="2" charset="-122"/>
                <a:cs typeface="宋体" panose="02010600030101010101" pitchFamily="2" charset="-122"/>
              </a:rPr>
              <a:t>额</a:t>
            </a:r>
            <a:endParaRPr sz="1400">
              <a:latin typeface="宋体" panose="02010600030101010101" pitchFamily="2" charset="-122"/>
              <a:cs typeface="宋体" panose="02010600030101010101" pitchFamily="2" charset="-122"/>
            </a:endParaRPr>
          </a:p>
        </p:txBody>
      </p:sp>
      <p:sp>
        <p:nvSpPr>
          <p:cNvPr id="83" name="object 83"/>
          <p:cNvSpPr txBox="1"/>
          <p:nvPr/>
        </p:nvSpPr>
        <p:spPr>
          <a:xfrm>
            <a:off x="6592189" y="2162301"/>
            <a:ext cx="3509645" cy="257810"/>
          </a:xfrm>
          <a:prstGeom prst="rect">
            <a:avLst/>
          </a:prstGeom>
        </p:spPr>
        <p:txBody>
          <a:bodyPr vert="horz" wrap="square" lIns="0" tIns="12065" rIns="0" bIns="0" rtlCol="0">
            <a:spAutoFit/>
          </a:bodyPr>
          <a:lstStyle/>
          <a:p>
            <a:pPr marL="38100">
              <a:lnSpc>
                <a:spcPct val="100000"/>
              </a:lnSpc>
              <a:spcBef>
                <a:spcPts val="95"/>
              </a:spcBef>
              <a:tabLst>
                <a:tab pos="850265" algn="l"/>
                <a:tab pos="1424940" algn="l"/>
                <a:tab pos="2455545" algn="l"/>
                <a:tab pos="3268345" algn="l"/>
              </a:tabLst>
            </a:pPr>
            <a:r>
              <a:rPr sz="1600" spc="-5" dirty="0">
                <a:solidFill>
                  <a:srgbClr val="008000"/>
                </a:solidFill>
                <a:latin typeface="宋体" panose="02010600030101010101" pitchFamily="2" charset="-122"/>
                <a:cs typeface="宋体" panose="02010600030101010101" pitchFamily="2" charset="-122"/>
              </a:rPr>
              <a:t>金	额	</a:t>
            </a:r>
            <a:r>
              <a:rPr sz="2100" spc="7" baseline="-34000" dirty="0">
                <a:solidFill>
                  <a:srgbClr val="008000"/>
                </a:solidFill>
                <a:latin typeface="宋体" panose="02010600030101010101" pitchFamily="2" charset="-122"/>
                <a:cs typeface="宋体" panose="02010600030101010101" pitchFamily="2" charset="-122"/>
              </a:rPr>
              <a:t>数量</a:t>
            </a:r>
            <a:r>
              <a:rPr sz="2100" spc="-412" baseline="-34000" dirty="0">
                <a:solidFill>
                  <a:srgbClr val="008000"/>
                </a:solidFill>
                <a:latin typeface="宋体" panose="02010600030101010101" pitchFamily="2" charset="-122"/>
                <a:cs typeface="宋体" panose="02010600030101010101" pitchFamily="2" charset="-122"/>
              </a:rPr>
              <a:t> </a:t>
            </a:r>
            <a:r>
              <a:rPr sz="2100" baseline="-34000" dirty="0">
                <a:solidFill>
                  <a:srgbClr val="008000"/>
                </a:solidFill>
                <a:latin typeface="宋体" panose="02010600030101010101" pitchFamily="2" charset="-122"/>
                <a:cs typeface="宋体" panose="02010600030101010101" pitchFamily="2" charset="-122"/>
              </a:rPr>
              <a:t>单</a:t>
            </a:r>
            <a:r>
              <a:rPr sz="2100" spc="7" baseline="-34000" dirty="0">
                <a:solidFill>
                  <a:srgbClr val="008000"/>
                </a:solidFill>
                <a:latin typeface="宋体" panose="02010600030101010101" pitchFamily="2" charset="-122"/>
                <a:cs typeface="宋体" panose="02010600030101010101" pitchFamily="2" charset="-122"/>
              </a:rPr>
              <a:t>价	</a:t>
            </a: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p:txBody>
      </p:sp>
      <p:sp>
        <p:nvSpPr>
          <p:cNvPr id="84" name="object 84"/>
          <p:cNvSpPr txBox="1"/>
          <p:nvPr/>
        </p:nvSpPr>
        <p:spPr>
          <a:xfrm>
            <a:off x="1649679" y="2886278"/>
            <a:ext cx="317500" cy="259080"/>
          </a:xfrm>
          <a:prstGeom prst="rect">
            <a:avLst/>
          </a:prstGeom>
        </p:spPr>
        <p:txBody>
          <a:bodyPr vert="horz" wrap="square" lIns="0" tIns="13335" rIns="0" bIns="0" rtlCol="0">
            <a:spAutoFit/>
          </a:bodyPr>
          <a:lstStyle/>
          <a:p>
            <a:pPr marL="12700">
              <a:lnSpc>
                <a:spcPct val="100000"/>
              </a:lnSpc>
              <a:spcBef>
                <a:spcPts val="105"/>
              </a:spcBef>
            </a:pPr>
            <a:r>
              <a:rPr sz="1600" i="1" dirty="0">
                <a:solidFill>
                  <a:srgbClr val="5F5F5F"/>
                </a:solidFill>
                <a:latin typeface="Times New Roman" panose="02020603050405020304"/>
                <a:cs typeface="Times New Roman" panose="02020603050405020304"/>
              </a:rPr>
              <a:t>2</a:t>
            </a:r>
            <a:r>
              <a:rPr sz="1600" i="1" spc="105" dirty="0">
                <a:solidFill>
                  <a:srgbClr val="5F5F5F"/>
                </a:solidFill>
                <a:latin typeface="Times New Roman" panose="02020603050405020304"/>
                <a:cs typeface="Times New Roman" panose="02020603050405020304"/>
              </a:rPr>
              <a:t> </a:t>
            </a:r>
            <a:r>
              <a:rPr sz="1600" i="1" dirty="0">
                <a:solidFill>
                  <a:srgbClr val="5F5F5F"/>
                </a:solidFill>
                <a:latin typeface="Times New Roman" panose="02020603050405020304"/>
                <a:cs typeface="Times New Roman" panose="02020603050405020304"/>
              </a:rPr>
              <a:t>1</a:t>
            </a:r>
          </a:p>
        </p:txBody>
      </p:sp>
      <p:sp>
        <p:nvSpPr>
          <p:cNvPr id="85" name="object 85"/>
          <p:cNvSpPr txBox="1"/>
          <p:nvPr/>
        </p:nvSpPr>
        <p:spPr>
          <a:xfrm>
            <a:off x="2384247" y="2879801"/>
            <a:ext cx="739140" cy="228600"/>
          </a:xfrm>
          <a:prstGeom prst="rect">
            <a:avLst/>
          </a:prstGeom>
        </p:spPr>
        <p:txBody>
          <a:bodyPr vert="horz" wrap="square" lIns="0" tIns="13335" rIns="0" bIns="0" rtlCol="0">
            <a:spAutoFit/>
          </a:bodyPr>
          <a:lstStyle/>
          <a:p>
            <a:pPr marL="12700">
              <a:lnSpc>
                <a:spcPct val="100000"/>
              </a:lnSpc>
              <a:spcBef>
                <a:spcPts val="105"/>
              </a:spcBef>
            </a:pPr>
            <a:r>
              <a:rPr sz="1400" dirty="0">
                <a:solidFill>
                  <a:srgbClr val="5F5F5F"/>
                </a:solidFill>
                <a:latin typeface="华文新魏" panose="02010800040101010101" charset="-122"/>
                <a:cs typeface="华文新魏" panose="02010800040101010101" charset="-122"/>
              </a:rPr>
              <a:t>期初余额</a:t>
            </a:r>
            <a:endParaRPr sz="1400">
              <a:latin typeface="华文新魏" panose="02010800040101010101" charset="-122"/>
              <a:cs typeface="华文新魏" panose="02010800040101010101" charset="-122"/>
            </a:endParaRPr>
          </a:p>
        </p:txBody>
      </p:sp>
      <p:sp>
        <p:nvSpPr>
          <p:cNvPr id="86" name="object 86"/>
          <p:cNvSpPr/>
          <p:nvPr/>
        </p:nvSpPr>
        <p:spPr>
          <a:xfrm>
            <a:off x="4724400" y="914400"/>
            <a:ext cx="3962400" cy="0"/>
          </a:xfrm>
          <a:custGeom>
            <a:avLst/>
            <a:gdLst/>
            <a:ahLst/>
            <a:cxnLst/>
            <a:rect l="l" t="t" r="r" b="b"/>
            <a:pathLst>
              <a:path w="3962400">
                <a:moveTo>
                  <a:pt x="0" y="0"/>
                </a:moveTo>
                <a:lnTo>
                  <a:pt x="3962400" y="0"/>
                </a:lnTo>
              </a:path>
            </a:pathLst>
          </a:custGeom>
          <a:ln w="22225">
            <a:solidFill>
              <a:srgbClr val="008000"/>
            </a:solidFill>
          </a:ln>
        </p:spPr>
        <p:txBody>
          <a:bodyPr wrap="square" lIns="0" tIns="0" rIns="0" bIns="0" rtlCol="0"/>
          <a:lstStyle/>
          <a:p>
            <a:endParaRPr/>
          </a:p>
        </p:txBody>
      </p:sp>
      <p:sp>
        <p:nvSpPr>
          <p:cNvPr id="88" name="object 88"/>
          <p:cNvSpPr txBox="1"/>
          <p:nvPr/>
        </p:nvSpPr>
        <p:spPr>
          <a:xfrm>
            <a:off x="9755251" y="6434337"/>
            <a:ext cx="20447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7</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1905000" y="1901888"/>
          <a:ext cx="8782050" cy="3429635"/>
        </p:xfrm>
        <a:graphic>
          <a:graphicData uri="http://schemas.openxmlformats.org/drawingml/2006/table">
            <a:tbl>
              <a:tblPr firstRow="1" bandRow="1">
                <a:tableStyleId>{2D5ABB26-0587-4C30-8999-92F81FD0307C}</a:tableStyleId>
              </a:tblPr>
              <a:tblGrid>
                <a:gridCol w="1784350">
                  <a:extLst>
                    <a:ext uri="{9D8B030D-6E8A-4147-A177-3AD203B41FA5}">
                      <a16:colId xmlns:a16="http://schemas.microsoft.com/office/drawing/2014/main" val="20000"/>
                    </a:ext>
                  </a:extLst>
                </a:gridCol>
                <a:gridCol w="1393190">
                  <a:extLst>
                    <a:ext uri="{9D8B030D-6E8A-4147-A177-3AD203B41FA5}">
                      <a16:colId xmlns:a16="http://schemas.microsoft.com/office/drawing/2014/main" val="20001"/>
                    </a:ext>
                  </a:extLst>
                </a:gridCol>
                <a:gridCol w="1467485">
                  <a:extLst>
                    <a:ext uri="{9D8B030D-6E8A-4147-A177-3AD203B41FA5}">
                      <a16:colId xmlns:a16="http://schemas.microsoft.com/office/drawing/2014/main" val="20002"/>
                    </a:ext>
                  </a:extLst>
                </a:gridCol>
                <a:gridCol w="197485">
                  <a:extLst>
                    <a:ext uri="{9D8B030D-6E8A-4147-A177-3AD203B41FA5}">
                      <a16:colId xmlns:a16="http://schemas.microsoft.com/office/drawing/2014/main" val="20003"/>
                    </a:ext>
                  </a:extLst>
                </a:gridCol>
                <a:gridCol w="211455">
                  <a:extLst>
                    <a:ext uri="{9D8B030D-6E8A-4147-A177-3AD203B41FA5}">
                      <a16:colId xmlns:a16="http://schemas.microsoft.com/office/drawing/2014/main" val="20004"/>
                    </a:ext>
                  </a:extLst>
                </a:gridCol>
                <a:gridCol w="195580">
                  <a:extLst>
                    <a:ext uri="{9D8B030D-6E8A-4147-A177-3AD203B41FA5}">
                      <a16:colId xmlns:a16="http://schemas.microsoft.com/office/drawing/2014/main" val="20005"/>
                    </a:ext>
                  </a:extLst>
                </a:gridCol>
                <a:gridCol w="196215">
                  <a:extLst>
                    <a:ext uri="{9D8B030D-6E8A-4147-A177-3AD203B41FA5}">
                      <a16:colId xmlns:a16="http://schemas.microsoft.com/office/drawing/2014/main" val="20006"/>
                    </a:ext>
                  </a:extLst>
                </a:gridCol>
                <a:gridCol w="196850">
                  <a:extLst>
                    <a:ext uri="{9D8B030D-6E8A-4147-A177-3AD203B41FA5}">
                      <a16:colId xmlns:a16="http://schemas.microsoft.com/office/drawing/2014/main" val="20007"/>
                    </a:ext>
                  </a:extLst>
                </a:gridCol>
                <a:gridCol w="200025">
                  <a:extLst>
                    <a:ext uri="{9D8B030D-6E8A-4147-A177-3AD203B41FA5}">
                      <a16:colId xmlns:a16="http://schemas.microsoft.com/office/drawing/2014/main" val="20008"/>
                    </a:ext>
                  </a:extLst>
                </a:gridCol>
                <a:gridCol w="198120">
                  <a:extLst>
                    <a:ext uri="{9D8B030D-6E8A-4147-A177-3AD203B41FA5}">
                      <a16:colId xmlns:a16="http://schemas.microsoft.com/office/drawing/2014/main" val="20009"/>
                    </a:ext>
                  </a:extLst>
                </a:gridCol>
                <a:gridCol w="194945">
                  <a:extLst>
                    <a:ext uri="{9D8B030D-6E8A-4147-A177-3AD203B41FA5}">
                      <a16:colId xmlns:a16="http://schemas.microsoft.com/office/drawing/2014/main" val="20010"/>
                    </a:ext>
                  </a:extLst>
                </a:gridCol>
                <a:gridCol w="197485">
                  <a:extLst>
                    <a:ext uri="{9D8B030D-6E8A-4147-A177-3AD203B41FA5}">
                      <a16:colId xmlns:a16="http://schemas.microsoft.com/office/drawing/2014/main" val="20011"/>
                    </a:ext>
                  </a:extLst>
                </a:gridCol>
                <a:gridCol w="198120">
                  <a:extLst>
                    <a:ext uri="{9D8B030D-6E8A-4147-A177-3AD203B41FA5}">
                      <a16:colId xmlns:a16="http://schemas.microsoft.com/office/drawing/2014/main" val="20012"/>
                    </a:ext>
                  </a:extLst>
                </a:gridCol>
                <a:gridCol w="198120">
                  <a:extLst>
                    <a:ext uri="{9D8B030D-6E8A-4147-A177-3AD203B41FA5}">
                      <a16:colId xmlns:a16="http://schemas.microsoft.com/office/drawing/2014/main" val="20013"/>
                    </a:ext>
                  </a:extLst>
                </a:gridCol>
                <a:gridCol w="196850">
                  <a:extLst>
                    <a:ext uri="{9D8B030D-6E8A-4147-A177-3AD203B41FA5}">
                      <a16:colId xmlns:a16="http://schemas.microsoft.com/office/drawing/2014/main" val="20014"/>
                    </a:ext>
                  </a:extLst>
                </a:gridCol>
                <a:gridCol w="206375">
                  <a:extLst>
                    <a:ext uri="{9D8B030D-6E8A-4147-A177-3AD203B41FA5}">
                      <a16:colId xmlns:a16="http://schemas.microsoft.com/office/drawing/2014/main" val="20015"/>
                    </a:ext>
                  </a:extLst>
                </a:gridCol>
                <a:gridCol w="198120">
                  <a:extLst>
                    <a:ext uri="{9D8B030D-6E8A-4147-A177-3AD203B41FA5}">
                      <a16:colId xmlns:a16="http://schemas.microsoft.com/office/drawing/2014/main" val="20016"/>
                    </a:ext>
                  </a:extLst>
                </a:gridCol>
                <a:gridCol w="198755">
                  <a:extLst>
                    <a:ext uri="{9D8B030D-6E8A-4147-A177-3AD203B41FA5}">
                      <a16:colId xmlns:a16="http://schemas.microsoft.com/office/drawing/2014/main" val="20017"/>
                    </a:ext>
                  </a:extLst>
                </a:gridCol>
                <a:gridCol w="197485">
                  <a:extLst>
                    <a:ext uri="{9D8B030D-6E8A-4147-A177-3AD203B41FA5}">
                      <a16:colId xmlns:a16="http://schemas.microsoft.com/office/drawing/2014/main" val="20018"/>
                    </a:ext>
                  </a:extLst>
                </a:gridCol>
                <a:gridCol w="199390">
                  <a:extLst>
                    <a:ext uri="{9D8B030D-6E8A-4147-A177-3AD203B41FA5}">
                      <a16:colId xmlns:a16="http://schemas.microsoft.com/office/drawing/2014/main" val="20019"/>
                    </a:ext>
                  </a:extLst>
                </a:gridCol>
                <a:gridCol w="197485">
                  <a:extLst>
                    <a:ext uri="{9D8B030D-6E8A-4147-A177-3AD203B41FA5}">
                      <a16:colId xmlns:a16="http://schemas.microsoft.com/office/drawing/2014/main" val="20020"/>
                    </a:ext>
                  </a:extLst>
                </a:gridCol>
                <a:gridCol w="198755">
                  <a:extLst>
                    <a:ext uri="{9D8B030D-6E8A-4147-A177-3AD203B41FA5}">
                      <a16:colId xmlns:a16="http://schemas.microsoft.com/office/drawing/2014/main" val="20021"/>
                    </a:ext>
                  </a:extLst>
                </a:gridCol>
                <a:gridCol w="196850">
                  <a:extLst>
                    <a:ext uri="{9D8B030D-6E8A-4147-A177-3AD203B41FA5}">
                      <a16:colId xmlns:a16="http://schemas.microsoft.com/office/drawing/2014/main" val="20022"/>
                    </a:ext>
                  </a:extLst>
                </a:gridCol>
                <a:gridCol w="162560">
                  <a:extLst>
                    <a:ext uri="{9D8B030D-6E8A-4147-A177-3AD203B41FA5}">
                      <a16:colId xmlns:a16="http://schemas.microsoft.com/office/drawing/2014/main" val="20023"/>
                    </a:ext>
                  </a:extLst>
                </a:gridCol>
              </a:tblGrid>
              <a:tr h="398145">
                <a:tc rowSpan="2">
                  <a:txBody>
                    <a:bodyPr/>
                    <a:lstStyle/>
                    <a:p>
                      <a:pPr>
                        <a:lnSpc>
                          <a:spcPct val="100000"/>
                        </a:lnSpc>
                        <a:spcBef>
                          <a:spcPts val="25"/>
                        </a:spcBef>
                      </a:pPr>
                      <a:endParaRPr sz="1700">
                        <a:latin typeface="Times New Roman" panose="02020603050405020304"/>
                        <a:cs typeface="Times New Roman" panose="02020603050405020304"/>
                      </a:endParaRPr>
                    </a:p>
                    <a:p>
                      <a:pPr algn="ctr">
                        <a:lnSpc>
                          <a:spcPct val="100000"/>
                        </a:lnSpc>
                      </a:pPr>
                      <a:r>
                        <a:rPr sz="2000" dirty="0">
                          <a:solidFill>
                            <a:srgbClr val="5F5F5F"/>
                          </a:solidFill>
                          <a:latin typeface="宋体" panose="02010600030101010101" pitchFamily="2" charset="-122"/>
                          <a:cs typeface="宋体" panose="02010600030101010101" pitchFamily="2" charset="-122"/>
                        </a:rPr>
                        <a:t>摘要</a:t>
                      </a:r>
                      <a:endParaRPr sz="2000">
                        <a:latin typeface="宋体" panose="02010600030101010101" pitchFamily="2" charset="-122"/>
                        <a:cs typeface="宋体" panose="02010600030101010101" pitchFamily="2" charset="-122"/>
                      </a:endParaRPr>
                    </a:p>
                  </a:txBody>
                  <a:tcPr marL="0" marR="0" marT="3175" marB="0">
                    <a:lnL w="28575">
                      <a:solidFill>
                        <a:srgbClr val="5F5F5F"/>
                      </a:solidFill>
                      <a:prstDash val="solid"/>
                    </a:lnL>
                    <a:lnR w="12700">
                      <a:solidFill>
                        <a:srgbClr val="5F5F5F"/>
                      </a:solidFill>
                      <a:prstDash val="solid"/>
                    </a:lnR>
                    <a:lnT w="28575">
                      <a:solidFill>
                        <a:srgbClr val="5F5F5F"/>
                      </a:solidFill>
                      <a:prstDash val="solid"/>
                    </a:lnT>
                    <a:lnB w="12700">
                      <a:solidFill>
                        <a:srgbClr val="5F5F5F"/>
                      </a:solidFill>
                      <a:prstDash val="solid"/>
                    </a:lnB>
                  </a:tcPr>
                </a:tc>
                <a:tc gridSpan="2">
                  <a:txBody>
                    <a:bodyPr/>
                    <a:lstStyle/>
                    <a:p>
                      <a:pPr marL="916305">
                        <a:lnSpc>
                          <a:spcPts val="2340"/>
                        </a:lnSpc>
                        <a:spcBef>
                          <a:spcPts val="665"/>
                        </a:spcBef>
                      </a:pPr>
                      <a:r>
                        <a:rPr sz="2000" dirty="0">
                          <a:solidFill>
                            <a:srgbClr val="5F5F5F"/>
                          </a:solidFill>
                          <a:latin typeface="宋体" panose="02010600030101010101" pitchFamily="2" charset="-122"/>
                          <a:cs typeface="宋体" panose="02010600030101010101" pitchFamily="2" charset="-122"/>
                        </a:rPr>
                        <a:t>会计科目</a:t>
                      </a:r>
                      <a:endParaRPr sz="2000">
                        <a:latin typeface="宋体" panose="02010600030101010101" pitchFamily="2" charset="-122"/>
                        <a:cs typeface="宋体" panose="02010600030101010101" pitchFamily="2" charset="-122"/>
                      </a:endParaRPr>
                    </a:p>
                  </a:txBody>
                  <a:tcPr marL="0" marR="0" marT="84455" marB="0">
                    <a:lnL w="12700">
                      <a:solidFill>
                        <a:srgbClr val="5F5F5F"/>
                      </a:solidFill>
                      <a:prstDash val="solid"/>
                    </a:lnL>
                    <a:lnR w="28575">
                      <a:solidFill>
                        <a:srgbClr val="5F5F5F"/>
                      </a:solidFill>
                      <a:prstDash val="solid"/>
                    </a:lnR>
                    <a:lnT w="28575">
                      <a:solidFill>
                        <a:srgbClr val="5F5F5F"/>
                      </a:solidFill>
                      <a:prstDash val="solid"/>
                    </a:lnT>
                    <a:lnB w="12700">
                      <a:solidFill>
                        <a:srgbClr val="5F5F5F"/>
                      </a:solidFill>
                      <a:prstDash val="solid"/>
                    </a:lnB>
                  </a:tcPr>
                </a:tc>
                <a:tc hMerge="1">
                  <a:txBody>
                    <a:bodyPr/>
                    <a:lstStyle/>
                    <a:p>
                      <a:endParaRPr lang="zh-CN"/>
                    </a:p>
                  </a:txBody>
                  <a:tcPr marL="0" marR="0" marT="0" marB="0"/>
                </a:tc>
                <a:tc gridSpan="10">
                  <a:txBody>
                    <a:bodyPr/>
                    <a:lstStyle/>
                    <a:p>
                      <a:pPr marL="480695">
                        <a:lnSpc>
                          <a:spcPts val="2340"/>
                        </a:lnSpc>
                        <a:spcBef>
                          <a:spcPts val="665"/>
                        </a:spcBef>
                      </a:pPr>
                      <a:r>
                        <a:rPr sz="2000" dirty="0">
                          <a:solidFill>
                            <a:srgbClr val="5F5F5F"/>
                          </a:solidFill>
                          <a:latin typeface="宋体" panose="02010600030101010101" pitchFamily="2" charset="-122"/>
                          <a:cs typeface="宋体" panose="02010600030101010101" pitchFamily="2" charset="-122"/>
                        </a:rPr>
                        <a:t>借方金额</a:t>
                      </a:r>
                      <a:endParaRPr sz="2000">
                        <a:latin typeface="宋体" panose="02010600030101010101" pitchFamily="2" charset="-122"/>
                        <a:cs typeface="宋体" panose="02010600030101010101" pitchFamily="2" charset="-122"/>
                      </a:endParaRPr>
                    </a:p>
                  </a:txBody>
                  <a:tcPr marL="0" marR="0" marT="84455" marB="0">
                    <a:lnL w="28575">
                      <a:solidFill>
                        <a:srgbClr val="5F5F5F"/>
                      </a:solidFill>
                      <a:prstDash val="solid"/>
                    </a:lnL>
                    <a:lnR w="28575">
                      <a:solidFill>
                        <a:srgbClr val="5F5F5F"/>
                      </a:solidFill>
                      <a:prstDash val="solid"/>
                    </a:lnR>
                    <a:lnT w="28575">
                      <a:solidFill>
                        <a:srgbClr val="5F5F5F"/>
                      </a:solidFill>
                      <a:prstDash val="solid"/>
                    </a:lnT>
                    <a:lnB w="12700">
                      <a:solidFill>
                        <a:srgbClr val="5F5F5F"/>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gridSpan="10">
                  <a:txBody>
                    <a:bodyPr/>
                    <a:lstStyle/>
                    <a:p>
                      <a:pPr marL="480060">
                        <a:lnSpc>
                          <a:spcPts val="2340"/>
                        </a:lnSpc>
                        <a:spcBef>
                          <a:spcPts val="665"/>
                        </a:spcBef>
                      </a:pPr>
                      <a:r>
                        <a:rPr sz="2000" dirty="0">
                          <a:solidFill>
                            <a:srgbClr val="5F5F5F"/>
                          </a:solidFill>
                          <a:latin typeface="宋体" panose="02010600030101010101" pitchFamily="2" charset="-122"/>
                          <a:cs typeface="宋体" panose="02010600030101010101" pitchFamily="2" charset="-122"/>
                        </a:rPr>
                        <a:t>贷方金额</a:t>
                      </a:r>
                      <a:endParaRPr sz="2000">
                        <a:latin typeface="宋体" panose="02010600030101010101" pitchFamily="2" charset="-122"/>
                        <a:cs typeface="宋体" panose="02010600030101010101" pitchFamily="2" charset="-122"/>
                      </a:endParaRPr>
                    </a:p>
                  </a:txBody>
                  <a:tcPr marL="0" marR="0" marT="84455" marB="0">
                    <a:lnL w="28575">
                      <a:solidFill>
                        <a:srgbClr val="5F5F5F"/>
                      </a:solidFill>
                      <a:prstDash val="solid"/>
                    </a:lnL>
                    <a:lnR w="28575">
                      <a:solidFill>
                        <a:srgbClr val="5F5F5F"/>
                      </a:solidFill>
                      <a:prstDash val="solid"/>
                    </a:lnR>
                    <a:lnT w="28575">
                      <a:solidFill>
                        <a:srgbClr val="5F5F5F"/>
                      </a:solidFill>
                      <a:prstDash val="solid"/>
                    </a:lnT>
                    <a:lnB w="12700">
                      <a:solidFill>
                        <a:srgbClr val="5F5F5F"/>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rowSpan="2">
                  <a:txBody>
                    <a:bodyPr/>
                    <a:lstStyle/>
                    <a:p>
                      <a:pPr marL="1270">
                        <a:lnSpc>
                          <a:spcPct val="100000"/>
                        </a:lnSpc>
                        <a:spcBef>
                          <a:spcPts val="1360"/>
                        </a:spcBef>
                      </a:pPr>
                      <a:r>
                        <a:rPr sz="1800" dirty="0">
                          <a:solidFill>
                            <a:srgbClr val="5F5F5F"/>
                          </a:solidFill>
                          <a:latin typeface="Times New Roman" panose="02020603050405020304"/>
                          <a:cs typeface="Times New Roman" panose="02020603050405020304"/>
                        </a:rPr>
                        <a:t>√</a:t>
                      </a:r>
                      <a:endParaRPr sz="1800">
                        <a:latin typeface="Times New Roman" panose="02020603050405020304"/>
                        <a:cs typeface="Times New Roman" panose="02020603050405020304"/>
                      </a:endParaRPr>
                    </a:p>
                  </a:txBody>
                  <a:tcPr marL="0" marR="0" marT="172720" marB="0">
                    <a:lnL w="28575">
                      <a:solidFill>
                        <a:srgbClr val="5F5F5F"/>
                      </a:solidFill>
                      <a:prstDash val="solid"/>
                    </a:lnL>
                    <a:lnT w="28575">
                      <a:solidFill>
                        <a:srgbClr val="5F5F5F"/>
                      </a:solidFill>
                      <a:prstDash val="solid"/>
                    </a:lnT>
                    <a:lnB w="12700">
                      <a:solidFill>
                        <a:srgbClr val="5F5F5F"/>
                      </a:solidFill>
                      <a:prstDash val="solid"/>
                    </a:lnB>
                  </a:tcPr>
                </a:tc>
                <a:extLst>
                  <a:ext uri="{0D108BD9-81ED-4DB2-BD59-A6C34878D82A}">
                    <a16:rowId xmlns:a16="http://schemas.microsoft.com/office/drawing/2014/main" val="10000"/>
                  </a:ext>
                </a:extLst>
              </a:tr>
              <a:tr h="336550">
                <a:tc vMerge="1">
                  <a:txBody>
                    <a:bodyPr/>
                    <a:lstStyle/>
                    <a:p>
                      <a:endParaRPr lang="zh-CN"/>
                    </a:p>
                  </a:txBody>
                  <a:tcPr marL="0" marR="0" marT="3175" marB="0">
                    <a:lnL w="28575">
                      <a:solidFill>
                        <a:srgbClr val="5F5F5F"/>
                      </a:solidFill>
                      <a:prstDash val="solid"/>
                    </a:lnL>
                    <a:lnR w="12700">
                      <a:solidFill>
                        <a:srgbClr val="5F5F5F"/>
                      </a:solidFill>
                      <a:prstDash val="solid"/>
                    </a:lnR>
                    <a:lnT w="28575">
                      <a:solidFill>
                        <a:srgbClr val="5F5F5F"/>
                      </a:solidFill>
                      <a:prstDash val="solid"/>
                    </a:lnT>
                    <a:lnB w="12700">
                      <a:solidFill>
                        <a:srgbClr val="5F5F5F"/>
                      </a:solidFill>
                      <a:prstDash val="solid"/>
                    </a:lnB>
                  </a:tcPr>
                </a:tc>
                <a:tc>
                  <a:txBody>
                    <a:bodyPr/>
                    <a:lstStyle/>
                    <a:p>
                      <a:pPr marL="2540" algn="ctr">
                        <a:lnSpc>
                          <a:spcPts val="1855"/>
                        </a:lnSpc>
                        <a:spcBef>
                          <a:spcPts val="675"/>
                        </a:spcBef>
                      </a:pPr>
                      <a:r>
                        <a:rPr sz="1600" spc="-5" dirty="0">
                          <a:solidFill>
                            <a:srgbClr val="5F5F5F"/>
                          </a:solidFill>
                          <a:latin typeface="宋体" panose="02010600030101010101" pitchFamily="2" charset="-122"/>
                          <a:cs typeface="宋体" panose="02010600030101010101" pitchFamily="2" charset="-122"/>
                        </a:rPr>
                        <a:t>总账科目</a:t>
                      </a:r>
                      <a:endParaRPr sz="1600">
                        <a:latin typeface="宋体" panose="02010600030101010101" pitchFamily="2" charset="-122"/>
                        <a:cs typeface="宋体" panose="02010600030101010101" pitchFamily="2" charset="-122"/>
                      </a:endParaRPr>
                    </a:p>
                  </a:txBody>
                  <a:tcPr marL="0" marR="0" marT="8572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326390">
                        <a:lnSpc>
                          <a:spcPts val="1855"/>
                        </a:lnSpc>
                        <a:spcBef>
                          <a:spcPts val="675"/>
                        </a:spcBef>
                      </a:pPr>
                      <a:r>
                        <a:rPr sz="1600" spc="-5" dirty="0">
                          <a:solidFill>
                            <a:srgbClr val="5F5F5F"/>
                          </a:solidFill>
                          <a:latin typeface="宋体" panose="02010600030101010101" pitchFamily="2" charset="-122"/>
                          <a:cs typeface="宋体" panose="02010600030101010101" pitchFamily="2" charset="-122"/>
                        </a:rPr>
                        <a:t>明细科目</a:t>
                      </a:r>
                      <a:endParaRPr sz="1600">
                        <a:latin typeface="宋体" panose="02010600030101010101" pitchFamily="2" charset="-122"/>
                        <a:cs typeface="宋体" panose="02010600030101010101" pitchFamily="2" charset="-122"/>
                      </a:endParaRPr>
                    </a:p>
                  </a:txBody>
                  <a:tcPr marL="0" marR="0" marT="8572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千</a:t>
                      </a:r>
                      <a:endParaRPr sz="1200">
                        <a:latin typeface="宋体" panose="02010600030101010101" pitchFamily="2" charset="-122"/>
                        <a:cs typeface="宋体" panose="02010600030101010101" pitchFamily="2" charset="-122"/>
                      </a:endParaRPr>
                    </a:p>
                  </a:txBody>
                  <a:tcPr marL="0" marR="0" marT="254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百</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spcBef>
                          <a:spcPts val="20"/>
                        </a:spcBef>
                      </a:pPr>
                      <a:endParaRPr sz="1000">
                        <a:latin typeface="Times New Roman" panose="02020603050405020304"/>
                        <a:cs typeface="Times New Roman" panose="02020603050405020304"/>
                      </a:endParaRPr>
                    </a:p>
                    <a:p>
                      <a:pPr marL="635" marR="3175">
                        <a:lnSpc>
                          <a:spcPts val="1360"/>
                        </a:lnSpc>
                      </a:pPr>
                      <a:r>
                        <a:rPr sz="1200" dirty="0">
                          <a:solidFill>
                            <a:srgbClr val="5F5F5F"/>
                          </a:solidFill>
                          <a:latin typeface="宋体" panose="02010600030101010101" pitchFamily="2" charset="-122"/>
                          <a:cs typeface="宋体" panose="02010600030101010101" pitchFamily="2" charset="-122"/>
                        </a:rPr>
                        <a:t>十</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万</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R="34290" algn="ctr">
                        <a:lnSpc>
                          <a:spcPts val="1360"/>
                        </a:lnSpc>
                      </a:pPr>
                      <a:r>
                        <a:rPr sz="1200" dirty="0">
                          <a:solidFill>
                            <a:srgbClr val="5F5F5F"/>
                          </a:solidFill>
                          <a:latin typeface="宋体" panose="02010600030101010101" pitchFamily="2" charset="-122"/>
                          <a:cs typeface="宋体" panose="02010600030101010101" pitchFamily="2" charset="-122"/>
                        </a:rPr>
                        <a:t>千</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百</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十</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元</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角</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分</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千</a:t>
                      </a:r>
                      <a:endParaRPr sz="1200">
                        <a:latin typeface="宋体" panose="02010600030101010101" pitchFamily="2" charset="-122"/>
                        <a:cs typeface="宋体" panose="02010600030101010101" pitchFamily="2" charset="-122"/>
                      </a:endParaRPr>
                    </a:p>
                  </a:txBody>
                  <a:tcPr marL="0" marR="0" marT="254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百</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spcBef>
                          <a:spcPts val="20"/>
                        </a:spcBef>
                      </a:pPr>
                      <a:endParaRPr sz="1000">
                        <a:latin typeface="Times New Roman" panose="02020603050405020304"/>
                        <a:cs typeface="Times New Roman" panose="02020603050405020304"/>
                      </a:endParaRPr>
                    </a:p>
                    <a:p>
                      <a:pPr marR="43815" algn="ctr">
                        <a:lnSpc>
                          <a:spcPts val="1360"/>
                        </a:lnSpc>
                      </a:pPr>
                      <a:r>
                        <a:rPr sz="1200" dirty="0">
                          <a:solidFill>
                            <a:srgbClr val="5F5F5F"/>
                          </a:solidFill>
                          <a:latin typeface="宋体" panose="02010600030101010101" pitchFamily="2" charset="-122"/>
                          <a:cs typeface="宋体" panose="02010600030101010101" pitchFamily="2" charset="-122"/>
                        </a:rPr>
                        <a:t>十</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R="36830" algn="ctr">
                        <a:lnSpc>
                          <a:spcPts val="1360"/>
                        </a:lnSpc>
                      </a:pPr>
                      <a:r>
                        <a:rPr sz="1200" dirty="0">
                          <a:solidFill>
                            <a:srgbClr val="5F5F5F"/>
                          </a:solidFill>
                          <a:latin typeface="宋体" panose="02010600030101010101" pitchFamily="2" charset="-122"/>
                          <a:cs typeface="宋体" panose="02010600030101010101" pitchFamily="2" charset="-122"/>
                        </a:rPr>
                        <a:t>万</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千</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百</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1270">
                        <a:lnSpc>
                          <a:spcPts val="1360"/>
                        </a:lnSpc>
                      </a:pPr>
                      <a:r>
                        <a:rPr sz="1200" dirty="0">
                          <a:solidFill>
                            <a:srgbClr val="5F5F5F"/>
                          </a:solidFill>
                          <a:latin typeface="宋体" panose="02010600030101010101" pitchFamily="2" charset="-122"/>
                          <a:cs typeface="宋体" panose="02010600030101010101" pitchFamily="2" charset="-122"/>
                        </a:rPr>
                        <a:t>十</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元</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角</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1270">
                        <a:lnSpc>
                          <a:spcPts val="1360"/>
                        </a:lnSpc>
                      </a:pPr>
                      <a:r>
                        <a:rPr sz="1200" dirty="0">
                          <a:solidFill>
                            <a:srgbClr val="5F5F5F"/>
                          </a:solidFill>
                          <a:latin typeface="宋体" panose="02010600030101010101" pitchFamily="2" charset="-122"/>
                          <a:cs typeface="宋体" panose="02010600030101010101" pitchFamily="2" charset="-122"/>
                        </a:rPr>
                        <a:t>分</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vMerge="1">
                  <a:txBody>
                    <a:bodyPr/>
                    <a:lstStyle/>
                    <a:p>
                      <a:endParaRPr lang="zh-CN"/>
                    </a:p>
                  </a:txBody>
                  <a:tcPr marL="0" marR="0" marT="172720" marB="0">
                    <a:lnL w="28575">
                      <a:solidFill>
                        <a:srgbClr val="5F5F5F"/>
                      </a:solidFill>
                      <a:prstDash val="solid"/>
                    </a:lnL>
                    <a:lnT w="28575">
                      <a:solidFill>
                        <a:srgbClr val="5F5F5F"/>
                      </a:solidFill>
                      <a:prstDash val="solid"/>
                    </a:lnT>
                    <a:lnB w="12700">
                      <a:solidFill>
                        <a:srgbClr val="5F5F5F"/>
                      </a:solidFill>
                      <a:prstDash val="solid"/>
                    </a:lnB>
                  </a:tcPr>
                </a:tc>
                <a:extLst>
                  <a:ext uri="{0D108BD9-81ED-4DB2-BD59-A6C34878D82A}">
                    <a16:rowId xmlns:a16="http://schemas.microsoft.com/office/drawing/2014/main" val="10001"/>
                  </a:ext>
                </a:extLst>
              </a:tr>
              <a:tr h="367665">
                <a:tc>
                  <a:txBody>
                    <a:bodyPr/>
                    <a:lstStyle/>
                    <a:p>
                      <a:pPr>
                        <a:lnSpc>
                          <a:spcPct val="100000"/>
                        </a:lnSpc>
                        <a:spcBef>
                          <a:spcPts val="520"/>
                        </a:spcBef>
                      </a:pPr>
                      <a:r>
                        <a:rPr sz="1800" dirty="0">
                          <a:solidFill>
                            <a:srgbClr val="000066"/>
                          </a:solidFill>
                          <a:latin typeface="华文行楷" panose="02010800040101010101" charset="-122"/>
                          <a:cs typeface="华文行楷" panose="02010800040101010101" charset="-122"/>
                        </a:rPr>
                        <a:t>购入原材料</a:t>
                      </a:r>
                      <a:endParaRPr sz="1800">
                        <a:latin typeface="华文行楷" panose="02010800040101010101" charset="-122"/>
                        <a:cs typeface="华文行楷" panose="02010800040101010101" charset="-122"/>
                      </a:endParaRPr>
                    </a:p>
                  </a:txBody>
                  <a:tcPr marL="0" marR="0" marT="6604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2540" algn="ctr">
                        <a:lnSpc>
                          <a:spcPct val="100000"/>
                        </a:lnSpc>
                        <a:spcBef>
                          <a:spcPts val="520"/>
                        </a:spcBef>
                      </a:pPr>
                      <a:r>
                        <a:rPr sz="1800" dirty="0">
                          <a:solidFill>
                            <a:srgbClr val="000066"/>
                          </a:solidFill>
                          <a:latin typeface="华文行楷" panose="02010800040101010101" charset="-122"/>
                          <a:cs typeface="华文行楷" panose="02010800040101010101" charset="-122"/>
                        </a:rPr>
                        <a:t>原材料</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388620">
                        <a:lnSpc>
                          <a:spcPct val="100000"/>
                        </a:lnSpc>
                        <a:spcBef>
                          <a:spcPts val="520"/>
                        </a:spcBef>
                      </a:pPr>
                      <a:r>
                        <a:rPr sz="1800" dirty="0">
                          <a:solidFill>
                            <a:srgbClr val="000066"/>
                          </a:solidFill>
                          <a:latin typeface="华文行楷" panose="02010800040101010101" charset="-122"/>
                          <a:cs typeface="华文行楷" panose="02010800040101010101" charset="-122"/>
                        </a:rPr>
                        <a:t>甲材料</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0"/>
                        </a:spcBef>
                      </a:pPr>
                      <a:r>
                        <a:rPr sz="1800" i="1" dirty="0">
                          <a:solidFill>
                            <a:srgbClr val="000066"/>
                          </a:solidFill>
                          <a:latin typeface="Times New Roman" panose="02020603050405020304"/>
                          <a:cs typeface="Times New Roman" panose="02020603050405020304"/>
                        </a:rPr>
                        <a:t>2</a:t>
                      </a:r>
                      <a:endParaRPr sz="1800">
                        <a:latin typeface="Times New Roman" panose="02020603050405020304"/>
                        <a:cs typeface="Times New Roman" panose="02020603050405020304"/>
                      </a:endParaRPr>
                    </a:p>
                  </a:txBody>
                  <a:tcPr marL="0" marR="0" marT="8255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72390" algn="ctr">
                        <a:lnSpc>
                          <a:spcPts val="2115"/>
                        </a:lnSpc>
                        <a:spcBef>
                          <a:spcPts val="650"/>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255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0"/>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255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0"/>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255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0"/>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255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0"/>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255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0"/>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255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2"/>
                  </a:ext>
                </a:extLst>
              </a:tr>
              <a:tr h="367665">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388620">
                        <a:lnSpc>
                          <a:spcPct val="100000"/>
                        </a:lnSpc>
                        <a:spcBef>
                          <a:spcPts val="520"/>
                        </a:spcBef>
                      </a:pPr>
                      <a:r>
                        <a:rPr sz="1800" dirty="0">
                          <a:solidFill>
                            <a:srgbClr val="000066"/>
                          </a:solidFill>
                          <a:latin typeface="华文行楷" panose="02010800040101010101" charset="-122"/>
                          <a:cs typeface="华文行楷" panose="02010800040101010101" charset="-122"/>
                        </a:rPr>
                        <a:t>乙材料</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72390" algn="ctr">
                        <a:lnSpc>
                          <a:spcPts val="2115"/>
                        </a:lnSpc>
                        <a:spcBef>
                          <a:spcPts val="655"/>
                        </a:spcBef>
                      </a:pPr>
                      <a:r>
                        <a:rPr sz="1800" i="1" dirty="0">
                          <a:solidFill>
                            <a:srgbClr val="000066"/>
                          </a:solidFill>
                          <a:latin typeface="Times New Roman" panose="02020603050405020304"/>
                          <a:cs typeface="Times New Roman" panose="02020603050405020304"/>
                        </a:rPr>
                        <a:t>1</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3"/>
                  </a:ext>
                </a:extLst>
              </a:tr>
              <a:tr h="367665">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2540" algn="ctr">
                        <a:lnSpc>
                          <a:spcPct val="100000"/>
                        </a:lnSpc>
                        <a:spcBef>
                          <a:spcPts val="525"/>
                        </a:spcBef>
                      </a:pPr>
                      <a:r>
                        <a:rPr sz="1800" dirty="0">
                          <a:solidFill>
                            <a:srgbClr val="000066"/>
                          </a:solidFill>
                          <a:latin typeface="华文行楷" panose="02010800040101010101" charset="-122"/>
                          <a:cs typeface="华文行楷" panose="02010800040101010101" charset="-122"/>
                        </a:rPr>
                        <a:t>应交税费</a:t>
                      </a:r>
                      <a:endParaRPr sz="1800">
                        <a:latin typeface="华文行楷" panose="02010800040101010101" charset="-122"/>
                        <a:cs typeface="华文行楷" panose="02010800040101010101" charset="-122"/>
                      </a:endParaRPr>
                    </a:p>
                  </a:txBody>
                  <a:tcPr marL="0" marR="0" marT="6667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ct val="100000"/>
                        </a:lnSpc>
                        <a:spcBef>
                          <a:spcPts val="525"/>
                        </a:spcBef>
                      </a:pPr>
                      <a:r>
                        <a:rPr sz="1800" spc="-5" dirty="0">
                          <a:solidFill>
                            <a:srgbClr val="000066"/>
                          </a:solidFill>
                          <a:latin typeface="华文行楷" panose="02010800040101010101" charset="-122"/>
                          <a:cs typeface="华文行楷" panose="02010800040101010101" charset="-122"/>
                        </a:rPr>
                        <a:t>增值税（进）</a:t>
                      </a:r>
                      <a:endParaRPr sz="1800">
                        <a:latin typeface="华文行楷" panose="02010800040101010101" charset="-122"/>
                        <a:cs typeface="华文行楷" panose="02010800040101010101" charset="-122"/>
                      </a:endParaRPr>
                    </a:p>
                  </a:txBody>
                  <a:tcPr marL="0" marR="0" marT="6667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72390" algn="ctr">
                        <a:lnSpc>
                          <a:spcPts val="2115"/>
                        </a:lnSpc>
                        <a:spcBef>
                          <a:spcPts val="655"/>
                        </a:spcBef>
                      </a:pPr>
                      <a:r>
                        <a:rPr lang="en-US" sz="1800" i="1" dirty="0">
                          <a:solidFill>
                            <a:srgbClr val="000066"/>
                          </a:solidFill>
                          <a:latin typeface="Times New Roman" panose="02020603050405020304"/>
                          <a:cs typeface="Times New Roman" panose="02020603050405020304"/>
                        </a:rPr>
                        <a:t>2</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lang="en-US" sz="1800" i="1" dirty="0">
                          <a:solidFill>
                            <a:srgbClr val="000066"/>
                          </a:solidFill>
                          <a:latin typeface="Times New Roman" panose="02020603050405020304"/>
                          <a:cs typeface="Times New Roman" panose="02020603050405020304"/>
                        </a:rPr>
                        <a:t>7</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lang="en-US" sz="1800" i="1" dirty="0">
                          <a:solidFill>
                            <a:srgbClr val="000066"/>
                          </a:solidFill>
                          <a:latin typeface="Times New Roman" panose="02020603050405020304"/>
                          <a:cs typeface="Times New Roman" panose="02020603050405020304"/>
                        </a:rPr>
                        <a:t>3</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4"/>
                  </a:ext>
                </a:extLst>
              </a:tr>
              <a:tr h="367030">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2540" algn="ctr">
                        <a:lnSpc>
                          <a:spcPct val="100000"/>
                        </a:lnSpc>
                        <a:spcBef>
                          <a:spcPts val="520"/>
                        </a:spcBef>
                      </a:pPr>
                      <a:r>
                        <a:rPr sz="1800" dirty="0">
                          <a:solidFill>
                            <a:srgbClr val="000066"/>
                          </a:solidFill>
                          <a:latin typeface="华文行楷" panose="02010800040101010101" charset="-122"/>
                          <a:cs typeface="华文行楷" panose="02010800040101010101" charset="-122"/>
                        </a:rPr>
                        <a:t>应付账款</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445135">
                        <a:lnSpc>
                          <a:spcPct val="100000"/>
                        </a:lnSpc>
                        <a:spcBef>
                          <a:spcPts val="520"/>
                        </a:spcBef>
                      </a:pPr>
                      <a:r>
                        <a:rPr sz="1800" dirty="0">
                          <a:solidFill>
                            <a:srgbClr val="000066"/>
                          </a:solidFill>
                          <a:latin typeface="Times New Roman" panose="02020603050405020304"/>
                          <a:cs typeface="Times New Roman" panose="02020603050405020304"/>
                        </a:rPr>
                        <a:t>*</a:t>
                      </a:r>
                      <a:r>
                        <a:rPr sz="1800" dirty="0">
                          <a:solidFill>
                            <a:srgbClr val="000066"/>
                          </a:solidFill>
                          <a:latin typeface="华文行楷" panose="02010800040101010101" charset="-122"/>
                          <a:cs typeface="华文行楷" panose="02010800040101010101" charset="-122"/>
                        </a:rPr>
                        <a:t>公司</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74930" algn="ctr">
                        <a:lnSpc>
                          <a:spcPts val="2115"/>
                        </a:lnSpc>
                        <a:spcBef>
                          <a:spcPts val="655"/>
                        </a:spcBef>
                      </a:pPr>
                      <a:r>
                        <a:rPr sz="1800" i="1" dirty="0">
                          <a:solidFill>
                            <a:srgbClr val="000066"/>
                          </a:solidFill>
                          <a:latin typeface="Times New Roman" panose="02020603050405020304"/>
                          <a:cs typeface="Times New Roman" panose="02020603050405020304"/>
                        </a:rPr>
                        <a:t>2</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lang="en-US" sz="1800" i="1" dirty="0">
                          <a:solidFill>
                            <a:srgbClr val="000066"/>
                          </a:solidFill>
                          <a:latin typeface="Times New Roman" panose="02020603050405020304"/>
                          <a:cs typeface="Times New Roman" panose="02020603050405020304"/>
                        </a:rPr>
                        <a:t>3</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lang="en-US" sz="1800" i="1" dirty="0">
                          <a:solidFill>
                            <a:srgbClr val="000066"/>
                          </a:solidFill>
                          <a:latin typeface="Times New Roman" panose="02020603050405020304"/>
                          <a:cs typeface="Times New Roman" panose="02020603050405020304"/>
                        </a:rPr>
                        <a:t>7</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1270">
                        <a:lnSpc>
                          <a:spcPts val="2115"/>
                        </a:lnSpc>
                        <a:spcBef>
                          <a:spcPts val="655"/>
                        </a:spcBef>
                      </a:pPr>
                      <a:r>
                        <a:rPr lang="en-US" sz="1800" i="1" dirty="0">
                          <a:solidFill>
                            <a:srgbClr val="000066"/>
                          </a:solidFill>
                          <a:latin typeface="Times New Roman" panose="02020603050405020304"/>
                          <a:cs typeface="Times New Roman" panose="02020603050405020304"/>
                        </a:rPr>
                        <a:t>3</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1270">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5"/>
                  </a:ext>
                </a:extLst>
              </a:tr>
              <a:tr h="459740">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6"/>
                  </a:ext>
                </a:extLst>
              </a:tr>
              <a:tr h="367665">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7"/>
                  </a:ext>
                </a:extLst>
              </a:tr>
              <a:tr h="397510">
                <a:tc>
                  <a:txBody>
                    <a:bodyPr/>
                    <a:lstStyle/>
                    <a:p>
                      <a:pPr>
                        <a:lnSpc>
                          <a:spcPts val="2335"/>
                        </a:lnSpc>
                        <a:spcBef>
                          <a:spcPts val="670"/>
                        </a:spcBef>
                        <a:tabLst>
                          <a:tab pos="1085215" algn="l"/>
                        </a:tabLst>
                      </a:pPr>
                      <a:r>
                        <a:rPr sz="2000" b="1" spc="5" dirty="0">
                          <a:solidFill>
                            <a:srgbClr val="5F5F5F"/>
                          </a:solidFill>
                          <a:latin typeface="宋体" panose="02010600030101010101" pitchFamily="2" charset="-122"/>
                          <a:cs typeface="宋体" panose="02010600030101010101" pitchFamily="2" charset="-122"/>
                        </a:rPr>
                        <a:t>附单</a:t>
                      </a:r>
                      <a:r>
                        <a:rPr sz="2000" b="1" spc="-5" dirty="0">
                          <a:solidFill>
                            <a:srgbClr val="5F5F5F"/>
                          </a:solidFill>
                          <a:latin typeface="宋体" panose="02010600030101010101" pitchFamily="2" charset="-122"/>
                          <a:cs typeface="宋体" panose="02010600030101010101" pitchFamily="2" charset="-122"/>
                        </a:rPr>
                        <a:t>据</a:t>
                      </a:r>
                      <a:r>
                        <a:rPr sz="2000" b="1" spc="-505" dirty="0">
                          <a:solidFill>
                            <a:srgbClr val="5F5F5F"/>
                          </a:solidFill>
                          <a:latin typeface="宋体" panose="02010600030101010101" pitchFamily="2" charset="-122"/>
                          <a:cs typeface="宋体" panose="02010600030101010101" pitchFamily="2" charset="-122"/>
                        </a:rPr>
                        <a:t> </a:t>
                      </a:r>
                      <a:r>
                        <a:rPr sz="2000" b="1" i="1" dirty="0">
                          <a:solidFill>
                            <a:srgbClr val="000066"/>
                          </a:solidFill>
                          <a:latin typeface="Times New Roman" panose="02020603050405020304"/>
                          <a:cs typeface="Times New Roman" panose="02020603050405020304"/>
                        </a:rPr>
                        <a:t>1	</a:t>
                      </a:r>
                      <a:r>
                        <a:rPr sz="2000" b="1" spc="-5" dirty="0">
                          <a:solidFill>
                            <a:srgbClr val="5F5F5F"/>
                          </a:solidFill>
                          <a:latin typeface="宋体" panose="02010600030101010101" pitchFamily="2" charset="-122"/>
                          <a:cs typeface="宋体" panose="02010600030101010101" pitchFamily="2" charset="-122"/>
                        </a:rPr>
                        <a:t>张</a:t>
                      </a:r>
                      <a:endParaRPr sz="2000">
                        <a:latin typeface="宋体" panose="02010600030101010101" pitchFamily="2" charset="-122"/>
                        <a:cs typeface="宋体" panose="02010600030101010101" pitchFamily="2" charset="-122"/>
                      </a:endParaRPr>
                    </a:p>
                  </a:txBody>
                  <a:tcPr marL="0" marR="0" marT="85090" marB="0">
                    <a:lnL w="28575">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gridSpan="2">
                  <a:txBody>
                    <a:bodyPr/>
                    <a:lstStyle/>
                    <a:p>
                      <a:pPr marL="723900">
                        <a:lnSpc>
                          <a:spcPts val="2335"/>
                        </a:lnSpc>
                        <a:spcBef>
                          <a:spcPts val="670"/>
                        </a:spcBef>
                        <a:tabLst>
                          <a:tab pos="1868170" algn="l"/>
                        </a:tabLst>
                      </a:pPr>
                      <a:r>
                        <a:rPr sz="2000" b="1" spc="-5" dirty="0">
                          <a:solidFill>
                            <a:srgbClr val="5F5F5F"/>
                          </a:solidFill>
                          <a:latin typeface="宋体" panose="02010600030101010101" pitchFamily="2" charset="-122"/>
                          <a:cs typeface="宋体" panose="02010600030101010101" pitchFamily="2" charset="-122"/>
                        </a:rPr>
                        <a:t>合	计</a:t>
                      </a:r>
                      <a:endParaRPr sz="2000">
                        <a:latin typeface="宋体" panose="02010600030101010101" pitchFamily="2" charset="-122"/>
                        <a:cs typeface="宋体" panose="02010600030101010101" pitchFamily="2" charset="-122"/>
                      </a:endParaRPr>
                    </a:p>
                  </a:txBody>
                  <a:tcPr marL="0" marR="0" marT="85090" marB="0">
                    <a:lnL w="12700">
                      <a:solidFill>
                        <a:srgbClr val="5F5F5F"/>
                      </a:solidFill>
                      <a:prstDash val="solid"/>
                    </a:lnL>
                    <a:lnR w="28575">
                      <a:solidFill>
                        <a:srgbClr val="5F5F5F"/>
                      </a:solidFill>
                      <a:prstDash val="solid"/>
                    </a:lnR>
                    <a:lnT w="12700">
                      <a:solidFill>
                        <a:srgbClr val="5F5F5F"/>
                      </a:solidFill>
                      <a:prstDash val="solid"/>
                    </a:lnT>
                    <a:lnB w="28575">
                      <a:solidFill>
                        <a:srgbClr val="5F5F5F"/>
                      </a:solidFill>
                      <a:prstDash val="solid"/>
                    </a:lnB>
                  </a:tcPr>
                </a:tc>
                <a:tc hMerge="1">
                  <a:txBody>
                    <a:bodyPr/>
                    <a:lstStyle/>
                    <a:p>
                      <a:endParaRPr lang="zh-CN"/>
                    </a:p>
                  </a:txBody>
                  <a:tcPr marL="0" marR="0" marT="0" marB="0"/>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085"/>
                        </a:lnSpc>
                        <a:spcBef>
                          <a:spcPts val="920"/>
                        </a:spcBef>
                      </a:pPr>
                      <a:r>
                        <a:rPr sz="1800" spc="-340" dirty="0">
                          <a:solidFill>
                            <a:srgbClr val="000066"/>
                          </a:solidFill>
                          <a:latin typeface="宋体" panose="02010600030101010101" pitchFamily="2" charset="-122"/>
                          <a:cs typeface="宋体" panose="02010600030101010101" pitchFamily="2" charset="-122"/>
                        </a:rPr>
                        <a:t>￥</a:t>
                      </a:r>
                      <a:endParaRPr sz="1800">
                        <a:latin typeface="宋体" panose="02010600030101010101" pitchFamily="2" charset="-122"/>
                        <a:cs typeface="宋体" panose="02010600030101010101" pitchFamily="2" charset="-122"/>
                      </a:endParaRPr>
                    </a:p>
                  </a:txBody>
                  <a:tcPr marL="0" marR="0" marT="116839"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2</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R="72390" algn="ctr">
                        <a:lnSpc>
                          <a:spcPts val="2110"/>
                        </a:lnSpc>
                        <a:spcBef>
                          <a:spcPts val="895"/>
                        </a:spcBef>
                      </a:pPr>
                      <a:r>
                        <a:rPr lang="en-US" sz="1800" i="1" dirty="0">
                          <a:solidFill>
                            <a:srgbClr val="000066"/>
                          </a:solidFill>
                          <a:latin typeface="Times New Roman" panose="02020603050405020304"/>
                          <a:cs typeface="Times New Roman" panose="02020603050405020304"/>
                        </a:rPr>
                        <a:t>3</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lang="en-US" sz="1800" i="1" dirty="0">
                          <a:solidFill>
                            <a:srgbClr val="000066"/>
                          </a:solidFill>
                          <a:latin typeface="Times New Roman" panose="02020603050405020304"/>
                          <a:cs typeface="Times New Roman" panose="02020603050405020304"/>
                        </a:rPr>
                        <a:t>7</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lang="en-US" sz="1800" i="1" dirty="0">
                          <a:solidFill>
                            <a:srgbClr val="000066"/>
                          </a:solidFill>
                          <a:latin typeface="Times New Roman" panose="02020603050405020304"/>
                          <a:cs typeface="Times New Roman" panose="02020603050405020304"/>
                        </a:rPr>
                        <a:t>3</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28575">
                      <a:solidFill>
                        <a:srgbClr val="5F5F5F"/>
                      </a:solidFill>
                      <a:prstDash val="solid"/>
                    </a:lnR>
                    <a:lnT w="12700">
                      <a:solidFill>
                        <a:srgbClr val="5F5F5F"/>
                      </a:solidFill>
                      <a:prstDash val="solid"/>
                    </a:lnT>
                    <a:lnB w="28575">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gn="ctr">
                        <a:lnSpc>
                          <a:spcPts val="2085"/>
                        </a:lnSpc>
                        <a:spcBef>
                          <a:spcPts val="920"/>
                        </a:spcBef>
                      </a:pPr>
                      <a:r>
                        <a:rPr sz="1800" spc="-250" dirty="0">
                          <a:solidFill>
                            <a:srgbClr val="000066"/>
                          </a:solidFill>
                          <a:latin typeface="宋体" panose="02010600030101010101" pitchFamily="2" charset="-122"/>
                          <a:cs typeface="宋体" panose="02010600030101010101" pitchFamily="2" charset="-122"/>
                        </a:rPr>
                        <a:t>￥</a:t>
                      </a:r>
                      <a:endParaRPr sz="1800">
                        <a:latin typeface="宋体" panose="02010600030101010101" pitchFamily="2" charset="-122"/>
                        <a:cs typeface="宋体" panose="02010600030101010101" pitchFamily="2" charset="-122"/>
                      </a:endParaRPr>
                    </a:p>
                  </a:txBody>
                  <a:tcPr marL="0" marR="0" marT="116839"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R="74930" algn="ctr">
                        <a:lnSpc>
                          <a:spcPts val="2110"/>
                        </a:lnSpc>
                        <a:spcBef>
                          <a:spcPts val="895"/>
                        </a:spcBef>
                      </a:pPr>
                      <a:r>
                        <a:rPr sz="1800" i="1" dirty="0">
                          <a:solidFill>
                            <a:srgbClr val="000066"/>
                          </a:solidFill>
                          <a:latin typeface="Times New Roman" panose="02020603050405020304"/>
                          <a:cs typeface="Times New Roman" panose="02020603050405020304"/>
                        </a:rPr>
                        <a:t>2</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lang="en-US" sz="1800" i="1" dirty="0">
                          <a:solidFill>
                            <a:srgbClr val="000066"/>
                          </a:solidFill>
                          <a:latin typeface="Times New Roman" panose="02020603050405020304"/>
                          <a:cs typeface="Times New Roman" panose="02020603050405020304"/>
                        </a:rPr>
                        <a:t>3</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lang="en-US" sz="1800" i="1" dirty="0">
                          <a:solidFill>
                            <a:srgbClr val="000066"/>
                          </a:solidFill>
                          <a:latin typeface="Times New Roman" panose="02020603050405020304"/>
                          <a:cs typeface="Times New Roman" panose="02020603050405020304"/>
                        </a:rPr>
                        <a:t>7</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1270">
                        <a:lnSpc>
                          <a:spcPts val="2110"/>
                        </a:lnSpc>
                        <a:spcBef>
                          <a:spcPts val="895"/>
                        </a:spcBef>
                      </a:pPr>
                      <a:r>
                        <a:rPr lang="en-US" sz="1800" i="1" dirty="0">
                          <a:solidFill>
                            <a:srgbClr val="000066"/>
                          </a:solidFill>
                          <a:latin typeface="Times New Roman" panose="02020603050405020304"/>
                          <a:cs typeface="Times New Roman" panose="02020603050405020304"/>
                        </a:rPr>
                        <a:t>3</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1270">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28575">
                      <a:solidFill>
                        <a:srgbClr val="5F5F5F"/>
                      </a:solidFill>
                      <a:prstDash val="solid"/>
                    </a:lnR>
                    <a:lnT w="12700">
                      <a:solidFill>
                        <a:srgbClr val="5F5F5F"/>
                      </a:solidFill>
                      <a:prstDash val="solid"/>
                    </a:lnT>
                    <a:lnB w="28575">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T w="12700">
                      <a:solidFill>
                        <a:srgbClr val="5F5F5F"/>
                      </a:solidFill>
                      <a:prstDash val="solid"/>
                    </a:lnT>
                    <a:lnB w="28575">
                      <a:solidFill>
                        <a:srgbClr val="5F5F5F"/>
                      </a:solidFill>
                      <a:prstDash val="solid"/>
                    </a:lnB>
                  </a:tcPr>
                </a:tc>
                <a:extLst>
                  <a:ext uri="{0D108BD9-81ED-4DB2-BD59-A6C34878D82A}">
                    <a16:rowId xmlns:a16="http://schemas.microsoft.com/office/drawing/2014/main" val="10008"/>
                  </a:ext>
                </a:extLst>
              </a:tr>
            </a:tbl>
          </a:graphicData>
        </a:graphic>
      </p:graphicFrame>
      <p:sp>
        <p:nvSpPr>
          <p:cNvPr id="3" name="object 3"/>
          <p:cNvSpPr/>
          <p:nvPr/>
        </p:nvSpPr>
        <p:spPr>
          <a:xfrm>
            <a:off x="3395726" y="1390014"/>
            <a:ext cx="2736850" cy="0"/>
          </a:xfrm>
          <a:custGeom>
            <a:avLst/>
            <a:gdLst/>
            <a:ahLst/>
            <a:cxnLst/>
            <a:rect l="l" t="t" r="r" b="b"/>
            <a:pathLst>
              <a:path w="2736850">
                <a:moveTo>
                  <a:pt x="0" y="0"/>
                </a:moveTo>
                <a:lnTo>
                  <a:pt x="2736723" y="0"/>
                </a:lnTo>
              </a:path>
            </a:pathLst>
          </a:custGeom>
          <a:ln w="11429">
            <a:solidFill>
              <a:srgbClr val="006666"/>
            </a:solidFill>
          </a:ln>
        </p:spPr>
        <p:txBody>
          <a:bodyPr wrap="square" lIns="0" tIns="0" rIns="0" bIns="0" rtlCol="0"/>
          <a:lstStyle/>
          <a:p>
            <a:endParaRPr/>
          </a:p>
        </p:txBody>
      </p:sp>
      <p:sp>
        <p:nvSpPr>
          <p:cNvPr id="4" name="object 4"/>
          <p:cNvSpPr/>
          <p:nvPr/>
        </p:nvSpPr>
        <p:spPr>
          <a:xfrm>
            <a:off x="3395726" y="1424305"/>
            <a:ext cx="2736850" cy="0"/>
          </a:xfrm>
          <a:custGeom>
            <a:avLst/>
            <a:gdLst/>
            <a:ahLst/>
            <a:cxnLst/>
            <a:rect l="l" t="t" r="r" b="b"/>
            <a:pathLst>
              <a:path w="2736850">
                <a:moveTo>
                  <a:pt x="0" y="0"/>
                </a:moveTo>
                <a:lnTo>
                  <a:pt x="2736723" y="0"/>
                </a:lnTo>
              </a:path>
            </a:pathLst>
          </a:custGeom>
          <a:ln w="34289">
            <a:solidFill>
              <a:srgbClr val="006666"/>
            </a:solidFill>
          </a:ln>
        </p:spPr>
        <p:txBody>
          <a:bodyPr wrap="square" lIns="0" tIns="0" rIns="0" bIns="0" rtlCol="0"/>
          <a:lstStyle/>
          <a:p>
            <a:endParaRPr/>
          </a:p>
        </p:txBody>
      </p:sp>
      <p:sp>
        <p:nvSpPr>
          <p:cNvPr id="5" name="object 5"/>
          <p:cNvSpPr txBox="1"/>
          <p:nvPr/>
        </p:nvSpPr>
        <p:spPr>
          <a:xfrm>
            <a:off x="3690620" y="826388"/>
            <a:ext cx="2194560" cy="1000760"/>
          </a:xfrm>
          <a:prstGeom prst="rect">
            <a:avLst/>
          </a:prstGeom>
        </p:spPr>
        <p:txBody>
          <a:bodyPr vert="horz" wrap="square" lIns="0" tIns="136525" rIns="0" bIns="0" rtlCol="0">
            <a:spAutoFit/>
          </a:bodyPr>
          <a:lstStyle/>
          <a:p>
            <a:pPr marL="33655">
              <a:lnSpc>
                <a:spcPct val="100000"/>
              </a:lnSpc>
              <a:spcBef>
                <a:spcPts val="1075"/>
              </a:spcBef>
              <a:tabLst>
                <a:tab pos="647700" algn="l"/>
                <a:tab pos="1262380" algn="l"/>
                <a:tab pos="1876425" algn="l"/>
              </a:tabLst>
            </a:pPr>
            <a:r>
              <a:rPr sz="2400" b="1" spc="-10" dirty="0">
                <a:solidFill>
                  <a:srgbClr val="5F5F5F"/>
                </a:solidFill>
                <a:latin typeface="黑体" panose="02010609060101010101" charset="-122"/>
                <a:cs typeface="黑体" panose="02010609060101010101" charset="-122"/>
              </a:rPr>
              <a:t>转	账	凭	证</a:t>
            </a:r>
            <a:endParaRPr sz="2400">
              <a:latin typeface="黑体" panose="02010609060101010101" charset="-122"/>
              <a:cs typeface="黑体" panose="02010609060101010101" charset="-122"/>
            </a:endParaRPr>
          </a:p>
          <a:p>
            <a:pPr marL="12700">
              <a:lnSpc>
                <a:spcPct val="100000"/>
              </a:lnSpc>
              <a:spcBef>
                <a:spcPts val="980"/>
              </a:spcBef>
            </a:pPr>
            <a:r>
              <a:rPr sz="2400" i="1" spc="-45" dirty="0">
                <a:solidFill>
                  <a:srgbClr val="000066"/>
                </a:solidFill>
                <a:latin typeface="Times New Roman" panose="02020603050405020304"/>
                <a:cs typeface="Times New Roman" panose="02020603050405020304"/>
              </a:rPr>
              <a:t>202</a:t>
            </a:r>
            <a:r>
              <a:rPr lang="en-US" sz="2400" i="1" spc="-45" dirty="0">
                <a:solidFill>
                  <a:srgbClr val="000066"/>
                </a:solidFill>
                <a:latin typeface="Times New Roman" panose="02020603050405020304"/>
                <a:cs typeface="Times New Roman" panose="02020603050405020304"/>
              </a:rPr>
              <a:t>5</a:t>
            </a:r>
            <a:r>
              <a:rPr sz="2400" b="1" dirty="0">
                <a:solidFill>
                  <a:srgbClr val="5F5F5F"/>
                </a:solidFill>
                <a:latin typeface="宋体" panose="02010600030101010101" pitchFamily="2" charset="-122"/>
                <a:cs typeface="宋体" panose="02010600030101010101" pitchFamily="2" charset="-122"/>
              </a:rPr>
              <a:t>年</a:t>
            </a:r>
            <a:r>
              <a:rPr sz="2400" i="1" dirty="0">
                <a:solidFill>
                  <a:srgbClr val="000066"/>
                </a:solidFill>
                <a:latin typeface="Times New Roman" panose="02020603050405020304"/>
                <a:cs typeface="Times New Roman" panose="02020603050405020304"/>
              </a:rPr>
              <a:t>2</a:t>
            </a:r>
            <a:r>
              <a:rPr sz="2400" i="1" spc="-20" dirty="0">
                <a:solidFill>
                  <a:srgbClr val="000066"/>
                </a:solidFill>
                <a:latin typeface="Times New Roman" panose="02020603050405020304"/>
                <a:cs typeface="Times New Roman" panose="02020603050405020304"/>
              </a:rPr>
              <a:t> </a:t>
            </a:r>
            <a:r>
              <a:rPr sz="2400" b="1" dirty="0">
                <a:solidFill>
                  <a:srgbClr val="5F5F5F"/>
                </a:solidFill>
                <a:latin typeface="宋体" panose="02010600030101010101" pitchFamily="2" charset="-122"/>
                <a:cs typeface="宋体" panose="02010600030101010101" pitchFamily="2" charset="-122"/>
              </a:rPr>
              <a:t>月</a:t>
            </a:r>
            <a:r>
              <a:rPr sz="2400" i="1" dirty="0">
                <a:solidFill>
                  <a:srgbClr val="000066"/>
                </a:solidFill>
                <a:latin typeface="Times New Roman" panose="02020603050405020304"/>
                <a:cs typeface="Times New Roman" panose="02020603050405020304"/>
              </a:rPr>
              <a:t>5</a:t>
            </a:r>
            <a:r>
              <a:rPr sz="2400" b="1" spc="-10" dirty="0">
                <a:solidFill>
                  <a:srgbClr val="5F5F5F"/>
                </a:solidFill>
                <a:latin typeface="宋体" panose="02010600030101010101" pitchFamily="2" charset="-122"/>
                <a:cs typeface="宋体" panose="02010600030101010101" pitchFamily="2" charset="-122"/>
              </a:rPr>
              <a:t>日</a:t>
            </a:r>
            <a:endParaRPr sz="2400">
              <a:latin typeface="宋体" panose="02010600030101010101" pitchFamily="2" charset="-122"/>
              <a:cs typeface="宋体" panose="02010600030101010101" pitchFamily="2" charset="-122"/>
            </a:endParaRPr>
          </a:p>
        </p:txBody>
      </p:sp>
      <p:sp>
        <p:nvSpPr>
          <p:cNvPr id="6" name="object 6"/>
          <p:cNvSpPr txBox="1"/>
          <p:nvPr/>
        </p:nvSpPr>
        <p:spPr>
          <a:xfrm>
            <a:off x="7379589" y="1307972"/>
            <a:ext cx="1347470" cy="289560"/>
          </a:xfrm>
          <a:prstGeom prst="rect">
            <a:avLst/>
          </a:prstGeom>
        </p:spPr>
        <p:txBody>
          <a:bodyPr vert="horz" wrap="square" lIns="0" tIns="12700" rIns="0" bIns="0" rtlCol="0">
            <a:spAutoFit/>
          </a:bodyPr>
          <a:lstStyle/>
          <a:p>
            <a:pPr marL="12700">
              <a:lnSpc>
                <a:spcPct val="100000"/>
              </a:lnSpc>
              <a:spcBef>
                <a:spcPts val="100"/>
              </a:spcBef>
            </a:pPr>
            <a:r>
              <a:rPr sz="1800" b="1" dirty="0">
                <a:solidFill>
                  <a:srgbClr val="5F5F5F"/>
                </a:solidFill>
                <a:latin typeface="宋体" panose="02010600030101010101" pitchFamily="2" charset="-122"/>
                <a:cs typeface="宋体" panose="02010600030101010101" pitchFamily="2" charset="-122"/>
              </a:rPr>
              <a:t>凭证编</a:t>
            </a:r>
            <a:r>
              <a:rPr sz="1800" b="1" spc="-5" dirty="0">
                <a:solidFill>
                  <a:srgbClr val="5F5F5F"/>
                </a:solidFill>
                <a:latin typeface="宋体" panose="02010600030101010101" pitchFamily="2" charset="-122"/>
                <a:cs typeface="宋体" panose="02010600030101010101" pitchFamily="2" charset="-122"/>
              </a:rPr>
              <a:t>号</a:t>
            </a:r>
            <a:r>
              <a:rPr sz="1800" b="1" u="sng" spc="-515" dirty="0">
                <a:solidFill>
                  <a:srgbClr val="5F5F5F"/>
                </a:solidFill>
                <a:uFill>
                  <a:solidFill>
                    <a:srgbClr val="5F5F5F"/>
                  </a:solidFill>
                </a:uFill>
                <a:latin typeface="宋体" panose="02010600030101010101" pitchFamily="2" charset="-122"/>
                <a:cs typeface="宋体" panose="02010600030101010101" pitchFamily="2" charset="-122"/>
              </a:rPr>
              <a:t> </a:t>
            </a:r>
            <a:r>
              <a:rPr sz="1800" i="1" u="sng" dirty="0">
                <a:solidFill>
                  <a:srgbClr val="000066"/>
                </a:solidFill>
                <a:uFill>
                  <a:solidFill>
                    <a:srgbClr val="5F5F5F"/>
                  </a:solidFill>
                </a:uFill>
                <a:latin typeface="Times New Roman" panose="02020603050405020304"/>
                <a:cs typeface="Times New Roman" panose="02020603050405020304"/>
              </a:rPr>
              <a:t>001</a:t>
            </a:r>
            <a:endParaRPr sz="1800">
              <a:latin typeface="Times New Roman" panose="02020603050405020304"/>
              <a:cs typeface="Times New Roman" panose="02020603050405020304"/>
            </a:endParaRPr>
          </a:p>
        </p:txBody>
      </p:sp>
      <p:sp>
        <p:nvSpPr>
          <p:cNvPr id="7" name="object 7"/>
          <p:cNvSpPr/>
          <p:nvPr/>
        </p:nvSpPr>
        <p:spPr>
          <a:xfrm>
            <a:off x="1970531" y="428244"/>
            <a:ext cx="8316468" cy="364236"/>
          </a:xfrm>
          <a:prstGeom prst="rect">
            <a:avLst/>
          </a:prstGeom>
          <a:blipFill>
            <a:blip r:embed="rId2" cstate="print"/>
            <a:stretch>
              <a:fillRect/>
            </a:stretch>
          </a:blipFill>
        </p:spPr>
        <p:txBody>
          <a:bodyPr wrap="square" lIns="0" tIns="0" rIns="0" bIns="0" rtlCol="0"/>
          <a:lstStyle/>
          <a:p>
            <a:endParaRPr/>
          </a:p>
        </p:txBody>
      </p:sp>
      <p:sp>
        <p:nvSpPr>
          <p:cNvPr id="11" name="object 11"/>
          <p:cNvSpPr/>
          <p:nvPr/>
        </p:nvSpPr>
        <p:spPr>
          <a:xfrm>
            <a:off x="6079235" y="294131"/>
            <a:ext cx="557784" cy="789432"/>
          </a:xfrm>
          <a:prstGeom prst="rect">
            <a:avLst/>
          </a:prstGeom>
          <a:blipFill>
            <a:blip r:embed="rId3" cstate="print"/>
            <a:stretch>
              <a:fillRect/>
            </a:stretch>
          </a:blipFill>
        </p:spPr>
        <p:txBody>
          <a:bodyPr wrap="square" lIns="0" tIns="0" rIns="0" bIns="0" rtlCol="0"/>
          <a:lstStyle/>
          <a:p>
            <a:endParaRPr/>
          </a:p>
        </p:txBody>
      </p:sp>
      <p:sp>
        <p:nvSpPr>
          <p:cNvPr id="12" name="object 12"/>
          <p:cNvSpPr txBox="1">
            <a:spLocks noGrp="1"/>
          </p:cNvSpPr>
          <p:nvPr>
            <p:ph type="title"/>
          </p:nvPr>
        </p:nvSpPr>
        <p:spPr>
          <a:xfrm>
            <a:off x="609370" y="457853"/>
            <a:ext cx="5275809" cy="393056"/>
          </a:xfrm>
          <a:prstGeom prst="rect">
            <a:avLst/>
          </a:prstGeom>
        </p:spPr>
        <p:txBody>
          <a:bodyPr vert="horz" wrap="square" lIns="0" tIns="12065" rIns="0" bIns="0" rtlCol="0">
            <a:spAutoFit/>
            <a:scene3d>
              <a:camera prst="orthographicFront"/>
              <a:lightRig rig="threePt" dir="t"/>
            </a:scene3d>
          </a:bodyPr>
          <a:lstStyle/>
          <a:p>
            <a:pPr marL="12700">
              <a:lnSpc>
                <a:spcPct val="100000"/>
              </a:lnSpc>
              <a:spcBef>
                <a:spcPts val="95"/>
              </a:spcBef>
            </a:pPr>
            <a:r>
              <a:rPr lang="zh-CN" altLang="en-US" spc="5">
                <a:solidFill>
                  <a:schemeClr val="tx1"/>
                </a:solidFill>
                <a:effectLst>
                  <a:outerShdw blurRad="38100" dist="19050" dir="2700000" algn="tl" rotWithShape="0">
                    <a:schemeClr val="dk1">
                      <a:alpha val="40000"/>
                    </a:schemeClr>
                  </a:outerShdw>
                </a:effectLst>
              </a:rPr>
              <a:t>第二步：</a:t>
            </a:r>
            <a:r>
              <a:rPr spc="5">
                <a:solidFill>
                  <a:schemeClr val="tx1"/>
                </a:solidFill>
                <a:effectLst>
                  <a:outerShdw blurRad="38100" dist="19050" dir="2700000" algn="tl" rotWithShape="0">
                    <a:schemeClr val="dk1">
                      <a:alpha val="40000"/>
                    </a:schemeClr>
                  </a:outerShdw>
                </a:effectLst>
              </a:rPr>
              <a:t>根据记账凭证</a:t>
            </a:r>
            <a:r>
              <a:rPr spc="-10">
                <a:solidFill>
                  <a:schemeClr val="tx1"/>
                </a:solidFill>
                <a:effectLst>
                  <a:outerShdw blurRad="38100" dist="19050" dir="2700000" algn="tl" rotWithShape="0">
                    <a:schemeClr val="dk1">
                      <a:alpha val="40000"/>
                    </a:schemeClr>
                  </a:outerShdw>
                </a:effectLst>
              </a:rPr>
              <a:t>登记</a:t>
            </a:r>
            <a:r>
              <a:rPr spc="5">
                <a:solidFill>
                  <a:schemeClr val="tx1"/>
                </a:solidFill>
                <a:effectLst>
                  <a:outerShdw blurRad="38100" dist="19050" dir="2700000" algn="tl" rotWithShape="0">
                    <a:schemeClr val="dk1">
                      <a:alpha val="40000"/>
                    </a:schemeClr>
                  </a:outerShdw>
                </a:effectLst>
              </a:rPr>
              <a:t>明</a:t>
            </a:r>
            <a:r>
              <a:rPr spc="-10">
                <a:solidFill>
                  <a:schemeClr val="tx1"/>
                </a:solidFill>
                <a:effectLst>
                  <a:outerShdw blurRad="38100" dist="19050" dir="2700000" algn="tl" rotWithShape="0">
                    <a:schemeClr val="dk1">
                      <a:alpha val="40000"/>
                    </a:schemeClr>
                  </a:outerShdw>
                </a:effectLst>
              </a:rPr>
              <a:t>细</a:t>
            </a:r>
            <a:r>
              <a:rPr spc="-15">
                <a:solidFill>
                  <a:schemeClr val="tx1"/>
                </a:solidFill>
                <a:effectLst>
                  <a:outerShdw blurRad="38100" dist="19050" dir="2700000" algn="tl" rotWithShape="0">
                    <a:schemeClr val="dk1">
                      <a:alpha val="40000"/>
                    </a:schemeClr>
                  </a:outerShdw>
                </a:effectLst>
              </a:rPr>
              <a:t>账</a:t>
            </a:r>
            <a:endParaRPr spc="-15" dirty="0">
              <a:solidFill>
                <a:schemeClr val="tx1"/>
              </a:solidFill>
              <a:effectLst>
                <a:outerShdw blurRad="38100" dist="19050" dir="2700000" algn="tl" rotWithShape="0">
                  <a:schemeClr val="dk1">
                    <a:alpha val="40000"/>
                  </a:schemeClr>
                </a:outerShdw>
              </a:effectLst>
            </a:endParaRPr>
          </a:p>
        </p:txBody>
      </p:sp>
      <p:sp>
        <p:nvSpPr>
          <p:cNvPr id="13" name="object 13"/>
          <p:cNvSpPr/>
          <p:nvPr/>
        </p:nvSpPr>
        <p:spPr>
          <a:xfrm>
            <a:off x="6528053" y="4149725"/>
            <a:ext cx="3960495" cy="790575"/>
          </a:xfrm>
          <a:custGeom>
            <a:avLst/>
            <a:gdLst/>
            <a:ahLst/>
            <a:cxnLst/>
            <a:rect l="l" t="t" r="r" b="b"/>
            <a:pathLst>
              <a:path w="3960495" h="790575">
                <a:moveTo>
                  <a:pt x="3960495" y="0"/>
                </a:moveTo>
                <a:lnTo>
                  <a:pt x="0" y="790575"/>
                </a:lnTo>
              </a:path>
            </a:pathLst>
          </a:custGeom>
          <a:ln w="9525">
            <a:solidFill>
              <a:srgbClr val="000066"/>
            </a:solidFill>
          </a:ln>
        </p:spPr>
        <p:txBody>
          <a:bodyPr wrap="square" lIns="0" tIns="0" rIns="0" bIns="0" rtlCol="0"/>
          <a:lstStyle/>
          <a:p>
            <a:endParaRPr/>
          </a:p>
        </p:txBody>
      </p:sp>
      <p:sp>
        <p:nvSpPr>
          <p:cNvPr id="14" name="object 14"/>
          <p:cNvSpPr txBox="1"/>
          <p:nvPr/>
        </p:nvSpPr>
        <p:spPr>
          <a:xfrm>
            <a:off x="2287016" y="5527954"/>
            <a:ext cx="2746375" cy="320040"/>
          </a:xfrm>
          <a:prstGeom prst="rect">
            <a:avLst/>
          </a:prstGeom>
        </p:spPr>
        <p:txBody>
          <a:bodyPr vert="horz" wrap="square" lIns="0" tIns="12700" rIns="0" bIns="0" rtlCol="0">
            <a:spAutoFit/>
          </a:bodyPr>
          <a:lstStyle/>
          <a:p>
            <a:pPr marL="12700">
              <a:lnSpc>
                <a:spcPct val="100000"/>
              </a:lnSpc>
              <a:spcBef>
                <a:spcPts val="100"/>
              </a:spcBef>
              <a:tabLst>
                <a:tab pos="2135505" algn="l"/>
              </a:tabLst>
            </a:pPr>
            <a:r>
              <a:rPr sz="2000" b="1" spc="5" dirty="0">
                <a:solidFill>
                  <a:srgbClr val="5F5F5F"/>
                </a:solidFill>
                <a:latin typeface="宋体" panose="02010600030101010101" pitchFamily="2" charset="-122"/>
                <a:cs typeface="宋体" panose="02010600030101010101" pitchFamily="2" charset="-122"/>
              </a:rPr>
              <a:t>会计主管</a:t>
            </a:r>
            <a:r>
              <a:rPr sz="2000" b="1" dirty="0">
                <a:solidFill>
                  <a:srgbClr val="000066"/>
                </a:solidFill>
                <a:latin typeface="Times New Roman" panose="02020603050405020304"/>
                <a:cs typeface="Times New Roman" panose="02020603050405020304"/>
              </a:rPr>
              <a:t>:</a:t>
            </a:r>
            <a:r>
              <a:rPr sz="2000" dirty="0">
                <a:solidFill>
                  <a:srgbClr val="000066"/>
                </a:solidFill>
                <a:latin typeface="华文行楷" panose="02010800040101010101" charset="-122"/>
                <a:cs typeface="华文行楷" panose="02010800040101010101" charset="-122"/>
              </a:rPr>
              <a:t>赵六	</a:t>
            </a:r>
            <a:r>
              <a:rPr sz="2000" b="1" spc="5" dirty="0">
                <a:solidFill>
                  <a:srgbClr val="5F5F5F"/>
                </a:solidFill>
                <a:latin typeface="宋体" panose="02010600030101010101" pitchFamily="2" charset="-122"/>
                <a:cs typeface="宋体" panose="02010600030101010101" pitchFamily="2" charset="-122"/>
              </a:rPr>
              <a:t>记</a:t>
            </a:r>
            <a:r>
              <a:rPr sz="2000" b="1" spc="10" dirty="0">
                <a:solidFill>
                  <a:srgbClr val="5F5F5F"/>
                </a:solidFill>
                <a:latin typeface="宋体" panose="02010600030101010101" pitchFamily="2" charset="-122"/>
                <a:cs typeface="宋体" panose="02010600030101010101" pitchFamily="2" charset="-122"/>
              </a:rPr>
              <a:t>账</a:t>
            </a:r>
            <a:r>
              <a:rPr sz="2000" b="1" dirty="0">
                <a:solidFill>
                  <a:srgbClr val="5F5F5F"/>
                </a:solidFill>
                <a:latin typeface="Times New Roman" panose="02020603050405020304"/>
                <a:cs typeface="Times New Roman" panose="02020603050405020304"/>
              </a:rPr>
              <a:t>:</a:t>
            </a:r>
            <a:endParaRPr sz="2000">
              <a:latin typeface="Times New Roman" panose="02020603050405020304"/>
              <a:cs typeface="Times New Roman" panose="02020603050405020304"/>
            </a:endParaRPr>
          </a:p>
        </p:txBody>
      </p:sp>
      <p:sp>
        <p:nvSpPr>
          <p:cNvPr id="18" name="object 18"/>
          <p:cNvSpPr txBox="1"/>
          <p:nvPr/>
        </p:nvSpPr>
        <p:spPr>
          <a:xfrm>
            <a:off x="9677527" y="6434337"/>
            <a:ext cx="282575" cy="208915"/>
          </a:xfrm>
          <a:prstGeom prst="rect">
            <a:avLst/>
          </a:prstGeom>
        </p:spPr>
        <p:txBody>
          <a:bodyPr vert="horz" wrap="square" lIns="0" tIns="0" rIns="0" bIns="0" rtlCol="0">
            <a:spAutoFit/>
          </a:bodyPr>
          <a:lstStyle/>
          <a:p>
            <a:pPr marL="12700">
              <a:lnSpc>
                <a:spcPts val="1630"/>
              </a:lnSpc>
            </a:pPr>
            <a:r>
              <a:rPr sz="1400" spc="-45" dirty="0">
                <a:solidFill>
                  <a:srgbClr val="5F5F5F"/>
                </a:solidFill>
                <a:latin typeface="Times New Roman" panose="02020603050405020304"/>
                <a:cs typeface="Times New Roman" panose="02020603050405020304"/>
              </a:rPr>
              <a:t>11</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
        <p:nvSpPr>
          <p:cNvPr id="15" name="object 15"/>
          <p:cNvSpPr txBox="1"/>
          <p:nvPr/>
        </p:nvSpPr>
        <p:spPr>
          <a:xfrm>
            <a:off x="5957442" y="5527954"/>
            <a:ext cx="1135380" cy="320040"/>
          </a:xfrm>
          <a:prstGeom prst="rect">
            <a:avLst/>
          </a:prstGeom>
        </p:spPr>
        <p:txBody>
          <a:bodyPr vert="horz" wrap="square" lIns="0" tIns="12700" rIns="0" bIns="0" rtlCol="0">
            <a:spAutoFit/>
          </a:bodyPr>
          <a:lstStyle/>
          <a:p>
            <a:pPr marL="12700">
              <a:lnSpc>
                <a:spcPct val="100000"/>
              </a:lnSpc>
              <a:spcBef>
                <a:spcPts val="100"/>
              </a:spcBef>
            </a:pPr>
            <a:r>
              <a:rPr sz="2000" b="1" spc="5" dirty="0">
                <a:solidFill>
                  <a:srgbClr val="5F5F5F"/>
                </a:solidFill>
                <a:latin typeface="宋体" panose="02010600030101010101" pitchFamily="2" charset="-122"/>
                <a:cs typeface="宋体" panose="02010600030101010101" pitchFamily="2" charset="-122"/>
              </a:rPr>
              <a:t>稽核</a:t>
            </a:r>
            <a:r>
              <a:rPr sz="2000" b="1" dirty="0">
                <a:solidFill>
                  <a:srgbClr val="5F5F5F"/>
                </a:solidFill>
                <a:latin typeface="Times New Roman" panose="02020603050405020304"/>
                <a:cs typeface="Times New Roman" panose="02020603050405020304"/>
              </a:rPr>
              <a:t>:</a:t>
            </a:r>
            <a:r>
              <a:rPr sz="2000" b="1" spc="10" dirty="0">
                <a:solidFill>
                  <a:srgbClr val="000066"/>
                </a:solidFill>
                <a:latin typeface="华文行楷" panose="02010800040101010101" charset="-122"/>
                <a:cs typeface="华文行楷" panose="02010800040101010101" charset="-122"/>
              </a:rPr>
              <a:t>李四</a:t>
            </a:r>
            <a:endParaRPr sz="2000">
              <a:latin typeface="华文行楷" panose="02010800040101010101" charset="-122"/>
              <a:cs typeface="华文行楷" panose="02010800040101010101" charset="-122"/>
            </a:endParaRPr>
          </a:p>
        </p:txBody>
      </p:sp>
      <p:sp>
        <p:nvSpPr>
          <p:cNvPr id="16" name="object 16"/>
          <p:cNvSpPr txBox="1"/>
          <p:nvPr/>
        </p:nvSpPr>
        <p:spPr>
          <a:xfrm>
            <a:off x="8268081" y="5527954"/>
            <a:ext cx="1135380" cy="320040"/>
          </a:xfrm>
          <a:prstGeom prst="rect">
            <a:avLst/>
          </a:prstGeom>
        </p:spPr>
        <p:txBody>
          <a:bodyPr vert="horz" wrap="square" lIns="0" tIns="12700" rIns="0" bIns="0" rtlCol="0">
            <a:spAutoFit/>
          </a:bodyPr>
          <a:lstStyle/>
          <a:p>
            <a:pPr marL="12700">
              <a:lnSpc>
                <a:spcPct val="100000"/>
              </a:lnSpc>
              <a:spcBef>
                <a:spcPts val="100"/>
              </a:spcBef>
            </a:pPr>
            <a:r>
              <a:rPr sz="2000" b="1" spc="5" dirty="0">
                <a:solidFill>
                  <a:srgbClr val="5F5F5F"/>
                </a:solidFill>
                <a:latin typeface="宋体" panose="02010600030101010101" pitchFamily="2" charset="-122"/>
                <a:cs typeface="宋体" panose="02010600030101010101" pitchFamily="2" charset="-122"/>
              </a:rPr>
              <a:t>制</a:t>
            </a:r>
            <a:r>
              <a:rPr sz="2000" b="1" spc="10" dirty="0">
                <a:solidFill>
                  <a:srgbClr val="5F5F5F"/>
                </a:solidFill>
                <a:latin typeface="宋体" panose="02010600030101010101" pitchFamily="2" charset="-122"/>
                <a:cs typeface="宋体" panose="02010600030101010101" pitchFamily="2" charset="-122"/>
              </a:rPr>
              <a:t>单</a:t>
            </a:r>
            <a:r>
              <a:rPr sz="2000" b="1" dirty="0">
                <a:solidFill>
                  <a:srgbClr val="5F5F5F"/>
                </a:solidFill>
                <a:latin typeface="Times New Roman" panose="02020603050405020304"/>
                <a:cs typeface="Times New Roman" panose="02020603050405020304"/>
              </a:rPr>
              <a:t>:</a:t>
            </a:r>
            <a:r>
              <a:rPr sz="2000" b="1" spc="10" dirty="0">
                <a:solidFill>
                  <a:srgbClr val="000066"/>
                </a:solidFill>
                <a:latin typeface="华文行楷" panose="02010800040101010101" charset="-122"/>
                <a:cs typeface="华文行楷" panose="02010800040101010101" charset="-122"/>
              </a:rPr>
              <a:t>张三</a:t>
            </a:r>
            <a:endParaRPr sz="2000">
              <a:latin typeface="华文行楷" panose="02010800040101010101" charset="-122"/>
              <a:cs typeface="华文行楷" panose="02010800040101010101" charset="-122"/>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020817" y="787653"/>
            <a:ext cx="3292475" cy="505460"/>
          </a:xfrm>
          <a:prstGeom prst="rect">
            <a:avLst/>
          </a:prstGeom>
        </p:spPr>
        <p:txBody>
          <a:bodyPr vert="horz" wrap="square" lIns="0" tIns="13335" rIns="0" bIns="0" rtlCol="0">
            <a:spAutoFit/>
          </a:bodyPr>
          <a:lstStyle/>
          <a:p>
            <a:pPr marL="12700">
              <a:lnSpc>
                <a:spcPct val="100000"/>
              </a:lnSpc>
              <a:spcBef>
                <a:spcPts val="105"/>
              </a:spcBef>
            </a:pPr>
            <a:r>
              <a:rPr sz="3200" b="1" spc="10" dirty="0">
                <a:solidFill>
                  <a:srgbClr val="CC00FF"/>
                </a:solidFill>
                <a:latin typeface="隶书" panose="02010509060101010101" charset="-122"/>
                <a:cs typeface="隶书" panose="02010509060101010101" charset="-122"/>
              </a:rPr>
              <a:t>原材</a:t>
            </a:r>
            <a:r>
              <a:rPr sz="3200" b="1" dirty="0">
                <a:solidFill>
                  <a:srgbClr val="CC00FF"/>
                </a:solidFill>
                <a:latin typeface="隶书" panose="02010509060101010101" charset="-122"/>
                <a:cs typeface="隶书" panose="02010509060101010101" charset="-122"/>
              </a:rPr>
              <a:t>料</a:t>
            </a:r>
            <a:r>
              <a:rPr sz="3200" b="1" spc="-5" dirty="0">
                <a:solidFill>
                  <a:srgbClr val="FF0000"/>
                </a:solidFill>
                <a:latin typeface="宋体" panose="02010600030101010101" pitchFamily="2" charset="-122"/>
                <a:cs typeface="宋体" panose="02010600030101010101" pitchFamily="2" charset="-122"/>
              </a:rPr>
              <a:t>明细</a:t>
            </a:r>
            <a:r>
              <a:rPr sz="3200" b="1" spc="-10" dirty="0">
                <a:solidFill>
                  <a:srgbClr val="FF0000"/>
                </a:solidFill>
                <a:latin typeface="宋体" panose="02010600030101010101" pitchFamily="2" charset="-122"/>
                <a:cs typeface="宋体" panose="02010600030101010101" pitchFamily="2" charset="-122"/>
              </a:rPr>
              <a:t>分</a:t>
            </a:r>
            <a:r>
              <a:rPr sz="3200" b="1" spc="-5" dirty="0">
                <a:solidFill>
                  <a:srgbClr val="FF0000"/>
                </a:solidFill>
                <a:latin typeface="宋体" panose="02010600030101010101" pitchFamily="2" charset="-122"/>
                <a:cs typeface="宋体" panose="02010600030101010101" pitchFamily="2" charset="-122"/>
              </a:rPr>
              <a:t>类</a:t>
            </a:r>
            <a:r>
              <a:rPr sz="3200" b="1" spc="-10" dirty="0">
                <a:solidFill>
                  <a:srgbClr val="FF0000"/>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3" name="object 3"/>
          <p:cNvSpPr/>
          <p:nvPr/>
        </p:nvSpPr>
        <p:spPr>
          <a:xfrm>
            <a:off x="4724400" y="1374775"/>
            <a:ext cx="3962400" cy="3175"/>
          </a:xfrm>
          <a:custGeom>
            <a:avLst/>
            <a:gdLst/>
            <a:ahLst/>
            <a:cxnLst/>
            <a:rect l="l" t="t" r="r" b="b"/>
            <a:pathLst>
              <a:path w="3962400" h="3175">
                <a:moveTo>
                  <a:pt x="0" y="0"/>
                </a:moveTo>
                <a:lnTo>
                  <a:pt x="3962400" y="3175"/>
                </a:lnTo>
              </a:path>
            </a:pathLst>
          </a:custGeom>
          <a:ln w="22225">
            <a:solidFill>
              <a:srgbClr val="008000"/>
            </a:solidFill>
          </a:ln>
        </p:spPr>
        <p:txBody>
          <a:bodyPr wrap="square" lIns="0" tIns="0" rIns="0" bIns="0" rtlCol="0"/>
          <a:lstStyle/>
          <a:p>
            <a:endParaRPr/>
          </a:p>
        </p:txBody>
      </p:sp>
      <p:sp>
        <p:nvSpPr>
          <p:cNvPr id="4" name="object 4"/>
          <p:cNvSpPr/>
          <p:nvPr/>
        </p:nvSpPr>
        <p:spPr>
          <a:xfrm>
            <a:off x="2435352" y="1600200"/>
            <a:ext cx="583691" cy="347472"/>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1983740" y="1633854"/>
            <a:ext cx="333375" cy="196850"/>
          </a:xfrm>
          <a:prstGeom prst="rect">
            <a:avLst/>
          </a:prstGeom>
        </p:spPr>
        <p:txBody>
          <a:bodyPr vert="horz" wrap="square" lIns="0" tIns="12700" rIns="0" bIns="0" rtlCol="0">
            <a:spAutoFit/>
          </a:bodyPr>
          <a:lstStyle/>
          <a:p>
            <a:pPr marL="12700">
              <a:lnSpc>
                <a:spcPct val="100000"/>
              </a:lnSpc>
              <a:spcBef>
                <a:spcPts val="100"/>
              </a:spcBef>
            </a:pPr>
            <a:r>
              <a:rPr sz="1200" b="1" spc="5" dirty="0">
                <a:solidFill>
                  <a:srgbClr val="339966"/>
                </a:solidFill>
                <a:latin typeface="宋体" panose="02010600030101010101" pitchFamily="2" charset="-122"/>
                <a:cs typeface="宋体" panose="02010600030101010101" pitchFamily="2" charset="-122"/>
              </a:rPr>
              <a:t>货号</a:t>
            </a:r>
            <a:endParaRPr sz="1200">
              <a:latin typeface="宋体" panose="02010600030101010101" pitchFamily="2" charset="-122"/>
              <a:cs typeface="宋体" panose="02010600030101010101" pitchFamily="2" charset="-122"/>
            </a:endParaRPr>
          </a:p>
        </p:txBody>
      </p:sp>
      <p:sp>
        <p:nvSpPr>
          <p:cNvPr id="6" name="object 6"/>
          <p:cNvSpPr/>
          <p:nvPr/>
        </p:nvSpPr>
        <p:spPr>
          <a:xfrm>
            <a:off x="2304287" y="1827072"/>
            <a:ext cx="305435" cy="0"/>
          </a:xfrm>
          <a:custGeom>
            <a:avLst/>
            <a:gdLst/>
            <a:ahLst/>
            <a:cxnLst/>
            <a:rect l="l" t="t" r="r" b="b"/>
            <a:pathLst>
              <a:path w="305434">
                <a:moveTo>
                  <a:pt x="0" y="0"/>
                </a:moveTo>
                <a:lnTo>
                  <a:pt x="305104" y="0"/>
                </a:lnTo>
              </a:path>
            </a:pathLst>
          </a:custGeom>
          <a:ln w="9601">
            <a:solidFill>
              <a:srgbClr val="329865"/>
            </a:solidFill>
          </a:ln>
        </p:spPr>
        <p:txBody>
          <a:bodyPr wrap="square" lIns="0" tIns="0" rIns="0" bIns="0" rtlCol="0"/>
          <a:lstStyle/>
          <a:p>
            <a:endParaRPr/>
          </a:p>
        </p:txBody>
      </p:sp>
      <p:sp>
        <p:nvSpPr>
          <p:cNvPr id="7" name="object 7"/>
          <p:cNvSpPr/>
          <p:nvPr/>
        </p:nvSpPr>
        <p:spPr>
          <a:xfrm>
            <a:off x="2906522" y="1827072"/>
            <a:ext cx="152400" cy="0"/>
          </a:xfrm>
          <a:custGeom>
            <a:avLst/>
            <a:gdLst/>
            <a:ahLst/>
            <a:cxnLst/>
            <a:rect l="l" t="t" r="r" b="b"/>
            <a:pathLst>
              <a:path w="152400">
                <a:moveTo>
                  <a:pt x="0" y="0"/>
                </a:moveTo>
                <a:lnTo>
                  <a:pt x="152400" y="0"/>
                </a:lnTo>
              </a:path>
            </a:pathLst>
          </a:custGeom>
          <a:ln w="9601">
            <a:solidFill>
              <a:srgbClr val="329865"/>
            </a:solidFill>
          </a:ln>
        </p:spPr>
        <p:txBody>
          <a:bodyPr wrap="square" lIns="0" tIns="0" rIns="0" bIns="0" rtlCol="0"/>
          <a:lstStyle/>
          <a:p>
            <a:endParaRPr/>
          </a:p>
        </p:txBody>
      </p:sp>
      <p:sp>
        <p:nvSpPr>
          <p:cNvPr id="8" name="object 8"/>
          <p:cNvSpPr txBox="1"/>
          <p:nvPr/>
        </p:nvSpPr>
        <p:spPr>
          <a:xfrm>
            <a:off x="2361565" y="1570355"/>
            <a:ext cx="3024505" cy="258445"/>
          </a:xfrm>
          <a:prstGeom prst="rect">
            <a:avLst/>
          </a:prstGeom>
        </p:spPr>
        <p:txBody>
          <a:bodyPr vert="horz" wrap="square" lIns="0" tIns="12700" rIns="0" bIns="0" rtlCol="0">
            <a:spAutoFit/>
          </a:bodyPr>
          <a:lstStyle/>
          <a:p>
            <a:pPr marL="12700">
              <a:lnSpc>
                <a:spcPct val="100000"/>
              </a:lnSpc>
              <a:spcBef>
                <a:spcPts val="100"/>
              </a:spcBef>
              <a:tabLst>
                <a:tab pos="461645" algn="l"/>
                <a:tab pos="1868805" algn="l"/>
              </a:tabLst>
            </a:pPr>
            <a:r>
              <a:rPr sz="1600" b="1" spc="-60" dirty="0">
                <a:solidFill>
                  <a:srgbClr val="4489D7"/>
                </a:solidFill>
                <a:latin typeface="Times New Roman" panose="02020603050405020304"/>
                <a:cs typeface="Times New Roman" panose="02020603050405020304"/>
              </a:rPr>
              <a:t>1</a:t>
            </a:r>
            <a:r>
              <a:rPr sz="1600" b="1" dirty="0">
                <a:solidFill>
                  <a:srgbClr val="4489D7"/>
                </a:solidFill>
                <a:latin typeface="Times New Roman" panose="02020603050405020304"/>
                <a:cs typeface="Times New Roman" panose="02020603050405020304"/>
              </a:rPr>
              <a:t>101	</a:t>
            </a:r>
            <a:r>
              <a:rPr sz="1600" b="1" spc="-5" dirty="0">
                <a:solidFill>
                  <a:srgbClr val="339966"/>
                </a:solidFill>
                <a:latin typeface="宋体" panose="02010600030101010101" pitchFamily="2" charset="-122"/>
                <a:cs typeface="宋体" panose="02010600030101010101" pitchFamily="2" charset="-122"/>
              </a:rPr>
              <a:t>规格</a:t>
            </a:r>
            <a:r>
              <a:rPr sz="1600" b="1" u="sng" spc="-5" dirty="0">
                <a:solidFill>
                  <a:srgbClr val="4489D7"/>
                </a:solidFill>
                <a:uFill>
                  <a:solidFill>
                    <a:srgbClr val="4489D7"/>
                  </a:solidFill>
                </a:uFill>
                <a:latin typeface="宋体" panose="02010600030101010101" pitchFamily="2" charset="-122"/>
                <a:cs typeface="宋体" panose="02010600030101010101" pitchFamily="2" charset="-122"/>
              </a:rPr>
              <a:t>甲</a:t>
            </a:r>
            <a:r>
              <a:rPr sz="1600" b="1" u="sng" spc="5" dirty="0">
                <a:solidFill>
                  <a:srgbClr val="4489D7"/>
                </a:solidFill>
                <a:uFill>
                  <a:solidFill>
                    <a:srgbClr val="4489D7"/>
                  </a:solidFill>
                </a:uFill>
                <a:latin typeface="宋体" panose="02010600030101010101" pitchFamily="2" charset="-122"/>
                <a:cs typeface="宋体" panose="02010600030101010101" pitchFamily="2" charset="-122"/>
              </a:rPr>
              <a:t>材</a:t>
            </a:r>
            <a:r>
              <a:rPr sz="1600" b="1" u="sng" spc="-5" dirty="0">
                <a:solidFill>
                  <a:srgbClr val="4489D7"/>
                </a:solidFill>
                <a:uFill>
                  <a:solidFill>
                    <a:srgbClr val="4489D7"/>
                  </a:solidFill>
                </a:uFill>
                <a:latin typeface="宋体" panose="02010600030101010101" pitchFamily="2" charset="-122"/>
                <a:cs typeface="宋体" panose="02010600030101010101" pitchFamily="2" charset="-122"/>
              </a:rPr>
              <a:t>料</a:t>
            </a:r>
            <a:r>
              <a:rPr sz="1600" b="1" u="sng" spc="254" dirty="0">
                <a:solidFill>
                  <a:srgbClr val="4489D7"/>
                </a:solidFill>
                <a:uFill>
                  <a:solidFill>
                    <a:srgbClr val="4489D7"/>
                  </a:solidFill>
                </a:uFill>
                <a:latin typeface="宋体" panose="02010600030101010101" pitchFamily="2" charset="-122"/>
                <a:cs typeface="宋体" panose="02010600030101010101" pitchFamily="2" charset="-122"/>
              </a:rPr>
              <a:t> </a:t>
            </a:r>
            <a:r>
              <a:rPr sz="1600" b="1" spc="5" dirty="0">
                <a:solidFill>
                  <a:srgbClr val="339966"/>
                </a:solidFill>
                <a:latin typeface="宋体" panose="02010600030101010101" pitchFamily="2" charset="-122"/>
                <a:cs typeface="宋体" panose="02010600030101010101" pitchFamily="2" charset="-122"/>
              </a:rPr>
              <a:t>单</a:t>
            </a:r>
            <a:r>
              <a:rPr sz="1600" b="1" spc="-5" dirty="0">
                <a:solidFill>
                  <a:srgbClr val="339966"/>
                </a:solidFill>
                <a:latin typeface="宋体" panose="02010600030101010101" pitchFamily="2" charset="-122"/>
                <a:cs typeface="宋体" panose="02010600030101010101" pitchFamily="2" charset="-122"/>
              </a:rPr>
              <a:t>位</a:t>
            </a:r>
            <a:r>
              <a:rPr lang="en-US" sz="1600" b="1" spc="-5" dirty="0">
                <a:solidFill>
                  <a:srgbClr val="339966"/>
                </a:solidFill>
                <a:latin typeface="宋体" panose="02010600030101010101" pitchFamily="2" charset="-122"/>
                <a:cs typeface="宋体" panose="02010600030101010101" pitchFamily="2" charset="-122"/>
              </a:rPr>
              <a:t> </a:t>
            </a:r>
            <a:r>
              <a:rPr sz="1600" b="1" spc="5" dirty="0">
                <a:solidFill>
                  <a:srgbClr val="4489D7"/>
                </a:solidFill>
                <a:latin typeface="宋体" panose="02010600030101010101" pitchFamily="2" charset="-122"/>
                <a:cs typeface="宋体" panose="02010600030101010101" pitchFamily="2" charset="-122"/>
              </a:rPr>
              <a:t>公斤</a:t>
            </a:r>
          </a:p>
        </p:txBody>
      </p:sp>
      <p:sp>
        <p:nvSpPr>
          <p:cNvPr id="9" name="object 9"/>
          <p:cNvSpPr txBox="1"/>
          <p:nvPr/>
        </p:nvSpPr>
        <p:spPr>
          <a:xfrm>
            <a:off x="5215254" y="1633854"/>
            <a:ext cx="4752340" cy="196850"/>
          </a:xfrm>
          <a:prstGeom prst="rect">
            <a:avLst/>
          </a:prstGeom>
        </p:spPr>
        <p:txBody>
          <a:bodyPr vert="horz" wrap="square" lIns="0" tIns="12700" rIns="0" bIns="0" rtlCol="0">
            <a:spAutoFit/>
          </a:bodyPr>
          <a:lstStyle/>
          <a:p>
            <a:pPr marL="12700">
              <a:lnSpc>
                <a:spcPct val="100000"/>
              </a:lnSpc>
              <a:spcBef>
                <a:spcPts val="100"/>
              </a:spcBef>
              <a:tabLst>
                <a:tab pos="1651000" algn="l"/>
                <a:tab pos="3255645" algn="l"/>
                <a:tab pos="4739005" algn="l"/>
              </a:tabLst>
            </a:pPr>
            <a:r>
              <a:rPr sz="1200" b="1" spc="5" dirty="0">
                <a:solidFill>
                  <a:srgbClr val="339966"/>
                </a:solidFill>
                <a:latin typeface="宋体" panose="02010600030101010101" pitchFamily="2" charset="-122"/>
                <a:cs typeface="宋体" panose="02010600030101010101" pitchFamily="2" charset="-122"/>
              </a:rPr>
              <a:t>最高存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最低存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存放地点</a:t>
            </a:r>
            <a:r>
              <a:rPr sz="1200" b="1" u="sng" dirty="0">
                <a:solidFill>
                  <a:srgbClr val="339966"/>
                </a:solidFill>
                <a:uFill>
                  <a:solidFill>
                    <a:srgbClr val="329865"/>
                  </a:solidFill>
                </a:uFill>
                <a:latin typeface="Times New Roman" panose="02020603050405020304"/>
                <a:cs typeface="Times New Roman" panose="02020603050405020304"/>
              </a:rPr>
              <a:t> 	</a:t>
            </a:r>
            <a:endParaRPr sz="1200">
              <a:latin typeface="Times New Roman" panose="02020603050405020304"/>
              <a:cs typeface="Times New Roman" panose="02020603050405020304"/>
            </a:endParaRPr>
          </a:p>
        </p:txBody>
      </p:sp>
      <p:sp>
        <p:nvSpPr>
          <p:cNvPr id="10" name="object 10"/>
          <p:cNvSpPr/>
          <p:nvPr/>
        </p:nvSpPr>
        <p:spPr>
          <a:xfrm>
            <a:off x="2532888" y="1815972"/>
            <a:ext cx="373380" cy="0"/>
          </a:xfrm>
          <a:custGeom>
            <a:avLst/>
            <a:gdLst/>
            <a:ahLst/>
            <a:cxnLst/>
            <a:rect l="l" t="t" r="r" b="b"/>
            <a:pathLst>
              <a:path w="373380">
                <a:moveTo>
                  <a:pt x="0" y="0"/>
                </a:moveTo>
                <a:lnTo>
                  <a:pt x="373380" y="0"/>
                </a:lnTo>
              </a:path>
            </a:pathLst>
          </a:custGeom>
          <a:ln w="7620">
            <a:solidFill>
              <a:srgbClr val="4489D7"/>
            </a:solidFill>
          </a:ln>
        </p:spPr>
        <p:txBody>
          <a:bodyPr wrap="square" lIns="0" tIns="0" rIns="0" bIns="0" rtlCol="0"/>
          <a:lstStyle/>
          <a:p>
            <a:endParaRPr/>
          </a:p>
        </p:txBody>
      </p:sp>
      <p:sp>
        <p:nvSpPr>
          <p:cNvPr id="11" name="object 11"/>
          <p:cNvSpPr/>
          <p:nvPr/>
        </p:nvSpPr>
        <p:spPr>
          <a:xfrm>
            <a:off x="2906267" y="1815972"/>
            <a:ext cx="152400" cy="0"/>
          </a:xfrm>
          <a:custGeom>
            <a:avLst/>
            <a:gdLst/>
            <a:ahLst/>
            <a:cxnLst/>
            <a:rect l="l" t="t" r="r" b="b"/>
            <a:pathLst>
              <a:path w="152400">
                <a:moveTo>
                  <a:pt x="0" y="0"/>
                </a:moveTo>
                <a:lnTo>
                  <a:pt x="152400" y="0"/>
                </a:lnTo>
              </a:path>
            </a:pathLst>
          </a:custGeom>
          <a:ln w="7620">
            <a:solidFill>
              <a:srgbClr val="339966"/>
            </a:solidFill>
          </a:ln>
        </p:spPr>
        <p:txBody>
          <a:bodyPr wrap="square" lIns="0" tIns="0" rIns="0" bIns="0" rtlCol="0"/>
          <a:lstStyle/>
          <a:p>
            <a:endParaRPr/>
          </a:p>
        </p:txBody>
      </p:sp>
      <p:sp>
        <p:nvSpPr>
          <p:cNvPr id="12" name="object 12"/>
          <p:cNvSpPr/>
          <p:nvPr/>
        </p:nvSpPr>
        <p:spPr>
          <a:xfrm>
            <a:off x="4274820" y="1815972"/>
            <a:ext cx="190500" cy="0"/>
          </a:xfrm>
          <a:custGeom>
            <a:avLst/>
            <a:gdLst/>
            <a:ahLst/>
            <a:cxnLst/>
            <a:rect l="l" t="t" r="r" b="b"/>
            <a:pathLst>
              <a:path w="190500">
                <a:moveTo>
                  <a:pt x="0" y="0"/>
                </a:moveTo>
                <a:lnTo>
                  <a:pt x="190500" y="0"/>
                </a:lnTo>
              </a:path>
            </a:pathLst>
          </a:custGeom>
          <a:ln w="7620">
            <a:solidFill>
              <a:srgbClr val="339966"/>
            </a:solidFill>
          </a:ln>
        </p:spPr>
        <p:txBody>
          <a:bodyPr wrap="square" lIns="0" tIns="0" rIns="0" bIns="0" rtlCol="0"/>
          <a:lstStyle/>
          <a:p>
            <a:endParaRPr/>
          </a:p>
        </p:txBody>
      </p:sp>
      <p:sp>
        <p:nvSpPr>
          <p:cNvPr id="13" name="object 13"/>
          <p:cNvSpPr/>
          <p:nvPr/>
        </p:nvSpPr>
        <p:spPr>
          <a:xfrm>
            <a:off x="4465320" y="1815972"/>
            <a:ext cx="647700" cy="0"/>
          </a:xfrm>
          <a:custGeom>
            <a:avLst/>
            <a:gdLst/>
            <a:ahLst/>
            <a:cxnLst/>
            <a:rect l="l" t="t" r="r" b="b"/>
            <a:pathLst>
              <a:path w="647700">
                <a:moveTo>
                  <a:pt x="0" y="0"/>
                </a:moveTo>
                <a:lnTo>
                  <a:pt x="647700" y="0"/>
                </a:lnTo>
              </a:path>
            </a:pathLst>
          </a:custGeom>
          <a:ln w="7620">
            <a:solidFill>
              <a:srgbClr val="4489D7"/>
            </a:solidFill>
          </a:ln>
        </p:spPr>
        <p:txBody>
          <a:bodyPr wrap="square" lIns="0" tIns="0" rIns="0" bIns="0" rtlCol="0"/>
          <a:lstStyle/>
          <a:p>
            <a:endParaRPr/>
          </a:p>
        </p:txBody>
      </p:sp>
      <p:sp>
        <p:nvSpPr>
          <p:cNvPr id="14" name="object 14"/>
          <p:cNvSpPr/>
          <p:nvPr/>
        </p:nvSpPr>
        <p:spPr>
          <a:xfrm>
            <a:off x="3412235" y="1173064"/>
            <a:ext cx="155447" cy="122909"/>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3454907" y="1077467"/>
            <a:ext cx="251460" cy="350520"/>
          </a:xfrm>
          <a:prstGeom prst="rect">
            <a:avLst/>
          </a:prstGeom>
          <a:blipFill>
            <a:blip r:embed="rId4" cstate="print"/>
            <a:stretch>
              <a:fillRect/>
            </a:stretch>
          </a:blipFill>
        </p:spPr>
        <p:txBody>
          <a:bodyPr wrap="square" lIns="0" tIns="0" rIns="0" bIns="0" rtlCol="0"/>
          <a:lstStyle/>
          <a:p>
            <a:endParaRPr/>
          </a:p>
        </p:txBody>
      </p:sp>
      <p:graphicFrame>
        <p:nvGraphicFramePr>
          <p:cNvPr id="16" name="object 16"/>
          <p:cNvGraphicFramePr>
            <a:graphicFrameLocks noGrp="1"/>
          </p:cNvGraphicFramePr>
          <p:nvPr/>
        </p:nvGraphicFramePr>
        <p:xfrm>
          <a:off x="1822697" y="836612"/>
          <a:ext cx="2074545" cy="619760"/>
        </p:xfrm>
        <a:graphic>
          <a:graphicData uri="http://schemas.openxmlformats.org/drawingml/2006/table">
            <a:tbl>
              <a:tblPr firstRow="1" bandRow="1">
                <a:tableStyleId>{2D5ABB26-0587-4C30-8999-92F81FD0307C}</a:tableStyleId>
              </a:tblPr>
              <a:tblGrid>
                <a:gridCol w="1085215">
                  <a:extLst>
                    <a:ext uri="{9D8B030D-6E8A-4147-A177-3AD203B41FA5}">
                      <a16:colId xmlns:a16="http://schemas.microsoft.com/office/drawing/2014/main" val="20000"/>
                    </a:ext>
                  </a:extLst>
                </a:gridCol>
                <a:gridCol w="989330">
                  <a:extLst>
                    <a:ext uri="{9D8B030D-6E8A-4147-A177-3AD203B41FA5}">
                      <a16:colId xmlns:a16="http://schemas.microsoft.com/office/drawing/2014/main" val="20001"/>
                    </a:ext>
                  </a:extLst>
                </a:gridCol>
              </a:tblGrid>
              <a:tr h="309880">
                <a:tc>
                  <a:txBody>
                    <a:bodyPr/>
                    <a:lstStyle/>
                    <a:p>
                      <a:pPr marL="191770">
                        <a:lnSpc>
                          <a:spcPct val="100000"/>
                        </a:lnSpc>
                        <a:spcBef>
                          <a:spcPts val="340"/>
                        </a:spcBef>
                      </a:pPr>
                      <a:r>
                        <a:rPr sz="1600" spc="-5" dirty="0">
                          <a:solidFill>
                            <a:srgbClr val="339966"/>
                          </a:solidFill>
                          <a:latin typeface="宋体" panose="02010600030101010101" pitchFamily="2" charset="-122"/>
                          <a:cs typeface="宋体" panose="02010600030101010101" pitchFamily="2" charset="-122"/>
                        </a:rPr>
                        <a:t>编号</a:t>
                      </a:r>
                      <a:endParaRPr sz="1600">
                        <a:latin typeface="宋体" panose="02010600030101010101" pitchFamily="2" charset="-122"/>
                        <a:cs typeface="宋体" panose="02010600030101010101" pitchFamily="2" charset="-122"/>
                      </a:endParaRPr>
                    </a:p>
                  </a:txBody>
                  <a:tcPr marL="0" marR="0" marT="43180" marB="0">
                    <a:lnL w="12700">
                      <a:solidFill>
                        <a:srgbClr val="9F9F9F"/>
                      </a:solidFill>
                      <a:prstDash val="solid"/>
                    </a:lnL>
                    <a:lnR w="3175">
                      <a:solidFill>
                        <a:srgbClr val="9F9F9F"/>
                      </a:solidFill>
                      <a:prstDash val="solid"/>
                    </a:lnR>
                    <a:lnT w="9525">
                      <a:solidFill>
                        <a:srgbClr val="9F9F9F"/>
                      </a:solidFill>
                      <a:prstDash val="solid"/>
                    </a:lnT>
                    <a:lnB w="3175">
                      <a:solidFill>
                        <a:srgbClr val="9F9F9F"/>
                      </a:solidFill>
                      <a:prstDash val="solid"/>
                    </a:lnB>
                  </a:tcPr>
                </a:tc>
                <a:tc rowSpan="2">
                  <a:txBody>
                    <a:bodyPr/>
                    <a:lstStyle/>
                    <a:p>
                      <a:pPr marL="185420">
                        <a:lnSpc>
                          <a:spcPct val="100000"/>
                        </a:lnSpc>
                        <a:spcBef>
                          <a:spcPts val="355"/>
                        </a:spcBef>
                      </a:pPr>
                      <a:r>
                        <a:rPr sz="1400" dirty="0">
                          <a:solidFill>
                            <a:srgbClr val="339966"/>
                          </a:solidFill>
                          <a:latin typeface="宋体" panose="02010600030101010101" pitchFamily="2" charset="-122"/>
                          <a:cs typeface="宋体" panose="02010600030101010101" pitchFamily="2" charset="-122"/>
                        </a:rPr>
                        <a:t>总页次</a:t>
                      </a:r>
                      <a:endParaRPr sz="1400">
                        <a:latin typeface="宋体" panose="02010600030101010101" pitchFamily="2" charset="-122"/>
                        <a:cs typeface="宋体" panose="02010600030101010101" pitchFamily="2" charset="-122"/>
                      </a:endParaRPr>
                    </a:p>
                    <a:p>
                      <a:pPr marL="165100" algn="ctr">
                        <a:lnSpc>
                          <a:spcPct val="100000"/>
                        </a:lnSpc>
                        <a:spcBef>
                          <a:spcPts val="185"/>
                        </a:spcBef>
                      </a:pPr>
                      <a:r>
                        <a:rPr sz="1600" b="1" dirty="0">
                          <a:solidFill>
                            <a:srgbClr val="4489D7"/>
                          </a:solidFill>
                          <a:latin typeface="Times New Roman" panose="02020603050405020304"/>
                          <a:cs typeface="Times New Roman" panose="02020603050405020304"/>
                        </a:rPr>
                        <a:t>10</a:t>
                      </a:r>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extLst>
                  <a:ext uri="{0D108BD9-81ED-4DB2-BD59-A6C34878D82A}">
                    <a16:rowId xmlns:a16="http://schemas.microsoft.com/office/drawing/2014/main" val="10000"/>
                  </a:ext>
                </a:extLst>
              </a:tr>
              <a:tr h="309880">
                <a:tc>
                  <a:txBody>
                    <a:bodyPr/>
                    <a:lstStyle/>
                    <a:p>
                      <a:pPr marL="191770">
                        <a:lnSpc>
                          <a:spcPct val="100000"/>
                        </a:lnSpc>
                        <a:spcBef>
                          <a:spcPts val="325"/>
                        </a:spcBef>
                      </a:pPr>
                      <a:r>
                        <a:rPr sz="1400" dirty="0">
                          <a:solidFill>
                            <a:srgbClr val="339966"/>
                          </a:solidFill>
                          <a:latin typeface="宋体" panose="02010600030101010101" pitchFamily="2" charset="-122"/>
                          <a:cs typeface="宋体" panose="02010600030101010101" pitchFamily="2" charset="-122"/>
                        </a:rPr>
                        <a:t>页次</a:t>
                      </a:r>
                      <a:r>
                        <a:rPr sz="1400" spc="-25" dirty="0">
                          <a:solidFill>
                            <a:srgbClr val="339966"/>
                          </a:solidFill>
                          <a:latin typeface="宋体" panose="02010600030101010101" pitchFamily="2" charset="-122"/>
                          <a:cs typeface="宋体" panose="02010600030101010101" pitchFamily="2" charset="-122"/>
                        </a:rPr>
                        <a:t> </a:t>
                      </a:r>
                      <a:r>
                        <a:rPr sz="1600" dirty="0">
                          <a:solidFill>
                            <a:srgbClr val="4489D7"/>
                          </a:solidFill>
                          <a:latin typeface="Times New Roman" panose="02020603050405020304"/>
                          <a:cs typeface="Times New Roman" panose="02020603050405020304"/>
                        </a:rPr>
                        <a:t>1</a:t>
                      </a:r>
                    </a:p>
                  </a:txBody>
                  <a:tcPr marL="0" marR="0" marT="41275" marB="0">
                    <a:lnL w="12700">
                      <a:solidFill>
                        <a:srgbClr val="9F9F9F"/>
                      </a:solidFill>
                      <a:prstDash val="solid"/>
                    </a:lnL>
                    <a:lnR w="3175">
                      <a:solidFill>
                        <a:srgbClr val="9F9F9F"/>
                      </a:solidFill>
                      <a:prstDash val="solid"/>
                    </a:lnR>
                    <a:lnT w="3175">
                      <a:solidFill>
                        <a:srgbClr val="9F9F9F"/>
                      </a:solidFill>
                      <a:prstDash val="solid"/>
                    </a:lnT>
                    <a:lnB w="9525">
                      <a:solidFill>
                        <a:srgbClr val="9F9F9F"/>
                      </a:solidFill>
                      <a:prstDash val="solid"/>
                    </a:lnB>
                  </a:tcPr>
                </a:tc>
                <a:tc vMerge="1">
                  <a:txBody>
                    <a:bodyPr/>
                    <a:lstStyle/>
                    <a:p>
                      <a:endParaRPr lang="zh-CN"/>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extLst>
                  <a:ext uri="{0D108BD9-81ED-4DB2-BD59-A6C34878D82A}">
                    <a16:rowId xmlns:a16="http://schemas.microsoft.com/office/drawing/2014/main" val="10001"/>
                  </a:ext>
                </a:extLst>
              </a:tr>
            </a:tbl>
          </a:graphicData>
        </a:graphic>
      </p:graphicFrame>
      <p:sp>
        <p:nvSpPr>
          <p:cNvPr id="17" name="object 17"/>
          <p:cNvSpPr/>
          <p:nvPr/>
        </p:nvSpPr>
        <p:spPr>
          <a:xfrm>
            <a:off x="4724400" y="1450975"/>
            <a:ext cx="3962400" cy="0"/>
          </a:xfrm>
          <a:custGeom>
            <a:avLst/>
            <a:gdLst/>
            <a:ahLst/>
            <a:cxnLst/>
            <a:rect l="l" t="t" r="r" b="b"/>
            <a:pathLst>
              <a:path w="3962400">
                <a:moveTo>
                  <a:pt x="0" y="0"/>
                </a:moveTo>
                <a:lnTo>
                  <a:pt x="3962400" y="0"/>
                </a:lnTo>
              </a:path>
            </a:pathLst>
          </a:custGeom>
          <a:ln w="22225">
            <a:solidFill>
              <a:srgbClr val="008000"/>
            </a:solidFill>
          </a:ln>
        </p:spPr>
        <p:txBody>
          <a:bodyPr wrap="square" lIns="0" tIns="0" rIns="0" bIns="0" rtlCol="0"/>
          <a:lstStyle/>
          <a:p>
            <a:endParaRPr/>
          </a:p>
        </p:txBody>
      </p:sp>
      <p:graphicFrame>
        <p:nvGraphicFramePr>
          <p:cNvPr id="18" name="object 18"/>
          <p:cNvGraphicFramePr>
            <a:graphicFrameLocks noGrp="1"/>
          </p:cNvGraphicFramePr>
          <p:nvPr/>
        </p:nvGraphicFramePr>
        <p:xfrm>
          <a:off x="1703387" y="1901888"/>
          <a:ext cx="8840470" cy="4730115"/>
        </p:xfrm>
        <a:graphic>
          <a:graphicData uri="http://schemas.openxmlformats.org/drawingml/2006/table">
            <a:tbl>
              <a:tblPr firstRow="1" bandRow="1">
                <a:tableStyleId>{2D5ABB26-0587-4C30-8999-92F81FD0307C}</a:tableStyleId>
              </a:tblPr>
              <a:tblGrid>
                <a:gridCol w="141605">
                  <a:extLst>
                    <a:ext uri="{9D8B030D-6E8A-4147-A177-3AD203B41FA5}">
                      <a16:colId xmlns:a16="http://schemas.microsoft.com/office/drawing/2014/main" val="20000"/>
                    </a:ext>
                  </a:extLst>
                </a:gridCol>
                <a:gridCol w="273685">
                  <a:extLst>
                    <a:ext uri="{9D8B030D-6E8A-4147-A177-3AD203B41FA5}">
                      <a16:colId xmlns:a16="http://schemas.microsoft.com/office/drawing/2014/main" val="20001"/>
                    </a:ext>
                  </a:extLst>
                </a:gridCol>
                <a:gridCol w="396240">
                  <a:extLst>
                    <a:ext uri="{9D8B030D-6E8A-4147-A177-3AD203B41FA5}">
                      <a16:colId xmlns:a16="http://schemas.microsoft.com/office/drawing/2014/main" val="20002"/>
                    </a:ext>
                  </a:extLst>
                </a:gridCol>
                <a:gridCol w="776605">
                  <a:extLst>
                    <a:ext uri="{9D8B030D-6E8A-4147-A177-3AD203B41FA5}">
                      <a16:colId xmlns:a16="http://schemas.microsoft.com/office/drawing/2014/main" val="20003"/>
                    </a:ext>
                  </a:extLst>
                </a:gridCol>
                <a:gridCol w="302260">
                  <a:extLst>
                    <a:ext uri="{9D8B030D-6E8A-4147-A177-3AD203B41FA5}">
                      <a16:colId xmlns:a16="http://schemas.microsoft.com/office/drawing/2014/main" val="20004"/>
                    </a:ext>
                  </a:extLst>
                </a:gridCol>
                <a:gridCol w="441960">
                  <a:extLst>
                    <a:ext uri="{9D8B030D-6E8A-4147-A177-3AD203B41FA5}">
                      <a16:colId xmlns:a16="http://schemas.microsoft.com/office/drawing/2014/main" val="20005"/>
                    </a:ext>
                  </a:extLst>
                </a:gridCol>
                <a:gridCol w="213360">
                  <a:extLst>
                    <a:ext uri="{9D8B030D-6E8A-4147-A177-3AD203B41FA5}">
                      <a16:colId xmlns:a16="http://schemas.microsoft.com/office/drawing/2014/main" val="20006"/>
                    </a:ext>
                  </a:extLst>
                </a:gridCol>
                <a:gridCol w="210820">
                  <a:extLst>
                    <a:ext uri="{9D8B030D-6E8A-4147-A177-3AD203B41FA5}">
                      <a16:colId xmlns:a16="http://schemas.microsoft.com/office/drawing/2014/main" val="20007"/>
                    </a:ext>
                  </a:extLst>
                </a:gridCol>
                <a:gridCol w="210820">
                  <a:extLst>
                    <a:ext uri="{9D8B030D-6E8A-4147-A177-3AD203B41FA5}">
                      <a16:colId xmlns:a16="http://schemas.microsoft.com/office/drawing/2014/main" val="20008"/>
                    </a:ext>
                  </a:extLst>
                </a:gridCol>
                <a:gridCol w="210820">
                  <a:extLst>
                    <a:ext uri="{9D8B030D-6E8A-4147-A177-3AD203B41FA5}">
                      <a16:colId xmlns:a16="http://schemas.microsoft.com/office/drawing/2014/main" val="20009"/>
                    </a:ext>
                  </a:extLst>
                </a:gridCol>
                <a:gridCol w="210820">
                  <a:extLst>
                    <a:ext uri="{9D8B030D-6E8A-4147-A177-3AD203B41FA5}">
                      <a16:colId xmlns:a16="http://schemas.microsoft.com/office/drawing/2014/main" val="20010"/>
                    </a:ext>
                  </a:extLst>
                </a:gridCol>
                <a:gridCol w="210820">
                  <a:extLst>
                    <a:ext uri="{9D8B030D-6E8A-4147-A177-3AD203B41FA5}">
                      <a16:colId xmlns:a16="http://schemas.microsoft.com/office/drawing/2014/main" val="20011"/>
                    </a:ext>
                  </a:extLst>
                </a:gridCol>
                <a:gridCol w="210820">
                  <a:extLst>
                    <a:ext uri="{9D8B030D-6E8A-4147-A177-3AD203B41FA5}">
                      <a16:colId xmlns:a16="http://schemas.microsoft.com/office/drawing/2014/main" val="20012"/>
                    </a:ext>
                  </a:extLst>
                </a:gridCol>
                <a:gridCol w="217805">
                  <a:extLst>
                    <a:ext uri="{9D8B030D-6E8A-4147-A177-3AD203B41FA5}">
                      <a16:colId xmlns:a16="http://schemas.microsoft.com/office/drawing/2014/main" val="20013"/>
                    </a:ext>
                  </a:extLst>
                </a:gridCol>
                <a:gridCol w="420370">
                  <a:extLst>
                    <a:ext uri="{9D8B030D-6E8A-4147-A177-3AD203B41FA5}">
                      <a16:colId xmlns:a16="http://schemas.microsoft.com/office/drawing/2014/main" val="20014"/>
                    </a:ext>
                  </a:extLst>
                </a:gridCol>
                <a:gridCol w="376555">
                  <a:extLst>
                    <a:ext uri="{9D8B030D-6E8A-4147-A177-3AD203B41FA5}">
                      <a16:colId xmlns:a16="http://schemas.microsoft.com/office/drawing/2014/main" val="20015"/>
                    </a:ext>
                  </a:extLst>
                </a:gridCol>
                <a:gridCol w="224155">
                  <a:extLst>
                    <a:ext uri="{9D8B030D-6E8A-4147-A177-3AD203B41FA5}">
                      <a16:colId xmlns:a16="http://schemas.microsoft.com/office/drawing/2014/main" val="20016"/>
                    </a:ext>
                  </a:extLst>
                </a:gridCol>
                <a:gridCol w="189865">
                  <a:extLst>
                    <a:ext uri="{9D8B030D-6E8A-4147-A177-3AD203B41FA5}">
                      <a16:colId xmlns:a16="http://schemas.microsoft.com/office/drawing/2014/main" val="20017"/>
                    </a:ext>
                  </a:extLst>
                </a:gridCol>
                <a:gridCol w="193040">
                  <a:extLst>
                    <a:ext uri="{9D8B030D-6E8A-4147-A177-3AD203B41FA5}">
                      <a16:colId xmlns:a16="http://schemas.microsoft.com/office/drawing/2014/main" val="20018"/>
                    </a:ext>
                  </a:extLst>
                </a:gridCol>
                <a:gridCol w="185420">
                  <a:extLst>
                    <a:ext uri="{9D8B030D-6E8A-4147-A177-3AD203B41FA5}">
                      <a16:colId xmlns:a16="http://schemas.microsoft.com/office/drawing/2014/main" val="20019"/>
                    </a:ext>
                  </a:extLst>
                </a:gridCol>
                <a:gridCol w="187325">
                  <a:extLst>
                    <a:ext uri="{9D8B030D-6E8A-4147-A177-3AD203B41FA5}">
                      <a16:colId xmlns:a16="http://schemas.microsoft.com/office/drawing/2014/main" val="20020"/>
                    </a:ext>
                  </a:extLst>
                </a:gridCol>
                <a:gridCol w="187325">
                  <a:extLst>
                    <a:ext uri="{9D8B030D-6E8A-4147-A177-3AD203B41FA5}">
                      <a16:colId xmlns:a16="http://schemas.microsoft.com/office/drawing/2014/main" val="20021"/>
                    </a:ext>
                  </a:extLst>
                </a:gridCol>
                <a:gridCol w="187325">
                  <a:extLst>
                    <a:ext uri="{9D8B030D-6E8A-4147-A177-3AD203B41FA5}">
                      <a16:colId xmlns:a16="http://schemas.microsoft.com/office/drawing/2014/main" val="20022"/>
                    </a:ext>
                  </a:extLst>
                </a:gridCol>
                <a:gridCol w="194310">
                  <a:extLst>
                    <a:ext uri="{9D8B030D-6E8A-4147-A177-3AD203B41FA5}">
                      <a16:colId xmlns:a16="http://schemas.microsoft.com/office/drawing/2014/main" val="20023"/>
                    </a:ext>
                  </a:extLst>
                </a:gridCol>
                <a:gridCol w="402590">
                  <a:extLst>
                    <a:ext uri="{9D8B030D-6E8A-4147-A177-3AD203B41FA5}">
                      <a16:colId xmlns:a16="http://schemas.microsoft.com/office/drawing/2014/main" val="20024"/>
                    </a:ext>
                  </a:extLst>
                </a:gridCol>
                <a:gridCol w="461010">
                  <a:extLst>
                    <a:ext uri="{9D8B030D-6E8A-4147-A177-3AD203B41FA5}">
                      <a16:colId xmlns:a16="http://schemas.microsoft.com/office/drawing/2014/main" val="20025"/>
                    </a:ext>
                  </a:extLst>
                </a:gridCol>
                <a:gridCol w="202565">
                  <a:extLst>
                    <a:ext uri="{9D8B030D-6E8A-4147-A177-3AD203B41FA5}">
                      <a16:colId xmlns:a16="http://schemas.microsoft.com/office/drawing/2014/main" val="20026"/>
                    </a:ext>
                  </a:extLst>
                </a:gridCol>
                <a:gridCol w="200025">
                  <a:extLst>
                    <a:ext uri="{9D8B030D-6E8A-4147-A177-3AD203B41FA5}">
                      <a16:colId xmlns:a16="http://schemas.microsoft.com/office/drawing/2014/main" val="20027"/>
                    </a:ext>
                  </a:extLst>
                </a:gridCol>
                <a:gridCol w="200025">
                  <a:extLst>
                    <a:ext uri="{9D8B030D-6E8A-4147-A177-3AD203B41FA5}">
                      <a16:colId xmlns:a16="http://schemas.microsoft.com/office/drawing/2014/main" val="20028"/>
                    </a:ext>
                  </a:extLst>
                </a:gridCol>
                <a:gridCol w="200025">
                  <a:extLst>
                    <a:ext uri="{9D8B030D-6E8A-4147-A177-3AD203B41FA5}">
                      <a16:colId xmlns:a16="http://schemas.microsoft.com/office/drawing/2014/main" val="20029"/>
                    </a:ext>
                  </a:extLst>
                </a:gridCol>
                <a:gridCol w="200025">
                  <a:extLst>
                    <a:ext uri="{9D8B030D-6E8A-4147-A177-3AD203B41FA5}">
                      <a16:colId xmlns:a16="http://schemas.microsoft.com/office/drawing/2014/main" val="20030"/>
                    </a:ext>
                  </a:extLst>
                </a:gridCol>
                <a:gridCol w="200025">
                  <a:extLst>
                    <a:ext uri="{9D8B030D-6E8A-4147-A177-3AD203B41FA5}">
                      <a16:colId xmlns:a16="http://schemas.microsoft.com/office/drawing/2014/main" val="20031"/>
                    </a:ext>
                  </a:extLst>
                </a:gridCol>
                <a:gridCol w="200025">
                  <a:extLst>
                    <a:ext uri="{9D8B030D-6E8A-4147-A177-3AD203B41FA5}">
                      <a16:colId xmlns:a16="http://schemas.microsoft.com/office/drawing/2014/main" val="20032"/>
                    </a:ext>
                  </a:extLst>
                </a:gridCol>
                <a:gridCol w="200025">
                  <a:extLst>
                    <a:ext uri="{9D8B030D-6E8A-4147-A177-3AD203B41FA5}">
                      <a16:colId xmlns:a16="http://schemas.microsoft.com/office/drawing/2014/main" val="20033"/>
                    </a:ext>
                  </a:extLst>
                </a:gridCol>
              </a:tblGrid>
              <a:tr h="755015">
                <a:tc gridSpan="2">
                  <a:txBody>
                    <a:bodyPr/>
                    <a:lstStyle/>
                    <a:p>
                      <a:pPr marR="3175">
                        <a:lnSpc>
                          <a:spcPct val="100000"/>
                        </a:lnSpc>
                        <a:spcBef>
                          <a:spcPts val="5"/>
                        </a:spcBef>
                      </a:pPr>
                      <a:endParaRPr sz="1700">
                        <a:latin typeface="Times New Roman" panose="02020603050405020304"/>
                        <a:cs typeface="Times New Roman" panose="02020603050405020304"/>
                      </a:endParaRPr>
                    </a:p>
                    <a:p>
                      <a:pPr marL="7620" marR="3175">
                        <a:lnSpc>
                          <a:spcPct val="100000"/>
                        </a:lnSpc>
                      </a:pPr>
                      <a:r>
                        <a:rPr sz="1600" b="1" i="1" spc="-60" dirty="0">
                          <a:solidFill>
                            <a:srgbClr val="5F5F5F"/>
                          </a:solidFill>
                          <a:latin typeface="Times New Roman" panose="02020603050405020304"/>
                          <a:cs typeface="Times New Roman" panose="02020603050405020304"/>
                        </a:rPr>
                        <a:t>202</a:t>
                      </a:r>
                      <a:r>
                        <a:rPr lang="en-US" sz="1600" b="1" i="1" spc="-60" dirty="0">
                          <a:solidFill>
                            <a:srgbClr val="5F5F5F"/>
                          </a:solidFill>
                          <a:latin typeface="Times New Roman" panose="02020603050405020304"/>
                          <a:cs typeface="Times New Roman" panose="02020603050405020304"/>
                        </a:rPr>
                        <a:t>5</a:t>
                      </a:r>
                      <a:endParaRPr sz="1600">
                        <a:latin typeface="Times New Roman" panose="02020603050405020304"/>
                        <a:cs typeface="Times New Roman" panose="02020603050405020304"/>
                      </a:endParaRPr>
                    </a:p>
                    <a:p>
                      <a:pPr marL="222250" marR="3175">
                        <a:lnSpc>
                          <a:spcPct val="100000"/>
                        </a:lnSpc>
                        <a:spcBef>
                          <a:spcPts val="20"/>
                        </a:spcBef>
                      </a:pPr>
                      <a:r>
                        <a:rPr sz="1400" dirty="0">
                          <a:solidFill>
                            <a:srgbClr val="008000"/>
                          </a:solidFill>
                          <a:latin typeface="宋体" panose="02010600030101010101" pitchFamily="2" charset="-122"/>
                          <a:cs typeface="宋体" panose="02010600030101010101" pitchFamily="2" charset="-122"/>
                        </a:rPr>
                        <a:t>年</a:t>
                      </a:r>
                      <a:endParaRPr sz="1400">
                        <a:latin typeface="宋体" panose="02010600030101010101" pitchFamily="2" charset="-122"/>
                        <a:cs typeface="宋体" panose="02010600030101010101" pitchFamily="2" charset="-122"/>
                      </a:endParaRPr>
                    </a:p>
                  </a:txBody>
                  <a:tcPr marL="0" marR="0" marT="635" marB="0">
                    <a:lnR w="12700">
                      <a:solidFill>
                        <a:srgbClr val="FF3300"/>
                      </a:solidFill>
                      <a:prstDash val="solid"/>
                    </a:lnR>
                    <a:lnT w="28575">
                      <a:solidFill>
                        <a:srgbClr val="FF3300"/>
                      </a:solidFill>
                      <a:prstDash val="solid"/>
                    </a:lnT>
                    <a:lnB w="9525">
                      <a:solidFill>
                        <a:srgbClr val="008000"/>
                      </a:solidFill>
                      <a:prstDash val="solid"/>
                    </a:lnB>
                  </a:tcPr>
                </a:tc>
                <a:tc hMerge="1">
                  <a:txBody>
                    <a:bodyPr/>
                    <a:lstStyle/>
                    <a:p>
                      <a:endParaRPr lang="zh-CN"/>
                    </a:p>
                  </a:txBody>
                  <a:tcPr marL="0" marR="0" marT="0" marB="0"/>
                </a:tc>
                <a:tc rowSpan="3">
                  <a:txBody>
                    <a:bodyPr/>
                    <a:lstStyle/>
                    <a:p>
                      <a:pPr>
                        <a:lnSpc>
                          <a:spcPct val="100000"/>
                        </a:lnSpc>
                      </a:pPr>
                      <a:endParaRPr sz="1400">
                        <a:latin typeface="Times New Roman" panose="02020603050405020304"/>
                        <a:cs typeface="Times New Roman" panose="02020603050405020304"/>
                      </a:endParaRPr>
                    </a:p>
                    <a:p>
                      <a:pPr>
                        <a:lnSpc>
                          <a:spcPct val="100000"/>
                        </a:lnSpc>
                        <a:spcBef>
                          <a:spcPts val="45"/>
                        </a:spcBef>
                      </a:pPr>
                      <a:endParaRPr sz="1300">
                        <a:latin typeface="Times New Roman" panose="02020603050405020304"/>
                        <a:cs typeface="Times New Roman" panose="02020603050405020304"/>
                      </a:endParaRPr>
                    </a:p>
                    <a:p>
                      <a:pPr marL="109220" marR="102235" algn="just">
                        <a:lnSpc>
                          <a:spcPct val="120000"/>
                        </a:lnSpc>
                        <a:spcBef>
                          <a:spcPts val="5"/>
                        </a:spcBef>
                      </a:pPr>
                      <a:r>
                        <a:rPr sz="1400" dirty="0">
                          <a:solidFill>
                            <a:srgbClr val="008000"/>
                          </a:solidFill>
                          <a:latin typeface="宋体" panose="02010600030101010101" pitchFamily="2" charset="-122"/>
                          <a:cs typeface="宋体" panose="02010600030101010101" pitchFamily="2" charset="-122"/>
                        </a:rPr>
                        <a:t>凭证号</a:t>
                      </a:r>
                      <a:endParaRPr sz="1400">
                        <a:latin typeface="宋体" panose="02010600030101010101" pitchFamily="2" charset="-122"/>
                        <a:cs typeface="宋体" panose="02010600030101010101" pitchFamily="2" charset="-122"/>
                      </a:endParaRPr>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rowSpan="3">
                  <a:txBody>
                    <a:bodyPr/>
                    <a:lstStyle/>
                    <a:p>
                      <a:pPr>
                        <a:lnSpc>
                          <a:spcPct val="100000"/>
                        </a:lnSpc>
                      </a:pPr>
                      <a:endParaRPr sz="1600">
                        <a:latin typeface="Times New Roman" panose="02020603050405020304"/>
                        <a:cs typeface="Times New Roman" panose="02020603050405020304"/>
                      </a:endParaRPr>
                    </a:p>
                    <a:p>
                      <a:pPr>
                        <a:lnSpc>
                          <a:spcPct val="100000"/>
                        </a:lnSpc>
                        <a:spcBef>
                          <a:spcPts val="15"/>
                        </a:spcBef>
                      </a:pPr>
                      <a:endParaRPr sz="1350">
                        <a:latin typeface="Times New Roman" panose="02020603050405020304"/>
                        <a:cs typeface="Times New Roman" panose="02020603050405020304"/>
                      </a:endParaRPr>
                    </a:p>
                    <a:p>
                      <a:pPr marL="1270" algn="ctr">
                        <a:lnSpc>
                          <a:spcPct val="100000"/>
                        </a:lnSpc>
                        <a:spcBef>
                          <a:spcPts val="5"/>
                        </a:spcBef>
                      </a:pPr>
                      <a:r>
                        <a:rPr sz="1600" dirty="0">
                          <a:solidFill>
                            <a:srgbClr val="008000"/>
                          </a:solidFill>
                          <a:latin typeface="宋体" panose="02010600030101010101" pitchFamily="2" charset="-122"/>
                          <a:cs typeface="宋体" panose="02010600030101010101" pitchFamily="2" charset="-122"/>
                        </a:rPr>
                        <a:t>摘</a:t>
                      </a:r>
                      <a:endParaRPr sz="1600">
                        <a:latin typeface="宋体" panose="02010600030101010101" pitchFamily="2" charset="-122"/>
                        <a:cs typeface="宋体" panose="02010600030101010101" pitchFamily="2" charset="-122"/>
                      </a:endParaRPr>
                    </a:p>
                    <a:p>
                      <a:pPr marL="1270" algn="ctr">
                        <a:lnSpc>
                          <a:spcPct val="100000"/>
                        </a:lnSpc>
                      </a:pPr>
                      <a:r>
                        <a:rPr sz="1600" dirty="0">
                          <a:solidFill>
                            <a:srgbClr val="008000"/>
                          </a:solidFill>
                          <a:latin typeface="宋体" panose="02010600030101010101" pitchFamily="2" charset="-122"/>
                          <a:cs typeface="宋体" panose="02010600030101010101" pitchFamily="2" charset="-122"/>
                        </a:rPr>
                        <a:t>要</a:t>
                      </a:r>
                      <a:endParaRPr sz="1600">
                        <a:latin typeface="宋体" panose="02010600030101010101" pitchFamily="2" charset="-122"/>
                        <a:cs typeface="宋体" panose="02010600030101010101" pitchFamily="2" charset="-122"/>
                      </a:endParaRPr>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gridSpan="10">
                  <a:txBody>
                    <a:bodyPr/>
                    <a:lstStyle/>
                    <a:p>
                      <a:pPr>
                        <a:lnSpc>
                          <a:spcPct val="100000"/>
                        </a:lnSpc>
                        <a:spcBef>
                          <a:spcPts val="15"/>
                        </a:spcBef>
                      </a:pPr>
                      <a:endParaRPr sz="1700">
                        <a:latin typeface="Times New Roman" panose="02020603050405020304"/>
                        <a:cs typeface="Times New Roman" panose="02020603050405020304"/>
                      </a:endParaRPr>
                    </a:p>
                    <a:p>
                      <a:pPr marL="609600">
                        <a:lnSpc>
                          <a:spcPct val="100000"/>
                        </a:lnSpc>
                        <a:tabLst>
                          <a:tab pos="1524000" algn="l"/>
                        </a:tabLst>
                      </a:pPr>
                      <a:r>
                        <a:rPr sz="1600" spc="-5" dirty="0">
                          <a:solidFill>
                            <a:srgbClr val="008000"/>
                          </a:solidFill>
                          <a:latin typeface="宋体" panose="02010600030101010101" pitchFamily="2" charset="-122"/>
                          <a:cs typeface="宋体" panose="02010600030101010101" pitchFamily="2" charset="-122"/>
                        </a:rPr>
                        <a:t>借	方</a:t>
                      </a:r>
                      <a:endParaRPr sz="1600">
                        <a:latin typeface="宋体" panose="02010600030101010101" pitchFamily="2" charset="-122"/>
                        <a:cs typeface="宋体" panose="02010600030101010101" pitchFamily="2" charset="-122"/>
                      </a:endParaRPr>
                    </a:p>
                  </a:txBody>
                  <a:tcPr marL="0" marR="0" marT="190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gridSpan="10">
                  <a:txBody>
                    <a:bodyPr/>
                    <a:lstStyle/>
                    <a:p>
                      <a:pPr>
                        <a:lnSpc>
                          <a:spcPct val="100000"/>
                        </a:lnSpc>
                        <a:spcBef>
                          <a:spcPts val="15"/>
                        </a:spcBef>
                      </a:pPr>
                      <a:endParaRPr sz="1700">
                        <a:latin typeface="Times New Roman" panose="02020603050405020304"/>
                        <a:cs typeface="Times New Roman" panose="02020603050405020304"/>
                      </a:endParaRPr>
                    </a:p>
                    <a:p>
                      <a:pPr marL="610235">
                        <a:lnSpc>
                          <a:spcPct val="100000"/>
                        </a:lnSpc>
                        <a:tabLst>
                          <a:tab pos="1322070" algn="l"/>
                        </a:tabLst>
                      </a:pPr>
                      <a:r>
                        <a:rPr sz="1600" spc="-5" dirty="0">
                          <a:solidFill>
                            <a:srgbClr val="008000"/>
                          </a:solidFill>
                          <a:latin typeface="宋体" panose="02010600030101010101" pitchFamily="2" charset="-122"/>
                          <a:cs typeface="宋体" panose="02010600030101010101" pitchFamily="2" charset="-122"/>
                        </a:rPr>
                        <a:t>贷	方</a:t>
                      </a:r>
                      <a:endParaRPr sz="1600">
                        <a:latin typeface="宋体" panose="02010600030101010101" pitchFamily="2" charset="-122"/>
                        <a:cs typeface="宋体" panose="02010600030101010101" pitchFamily="2" charset="-122"/>
                      </a:endParaRPr>
                    </a:p>
                  </a:txBody>
                  <a:tcPr marL="0" marR="0" marT="190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gridSpan="10">
                  <a:txBody>
                    <a:bodyPr/>
                    <a:lstStyle/>
                    <a:p>
                      <a:pPr>
                        <a:lnSpc>
                          <a:spcPct val="100000"/>
                        </a:lnSpc>
                        <a:spcBef>
                          <a:spcPts val="15"/>
                        </a:spcBef>
                      </a:pPr>
                      <a:endParaRPr sz="1700">
                        <a:latin typeface="Times New Roman" panose="02020603050405020304"/>
                        <a:cs typeface="Times New Roman" panose="02020603050405020304"/>
                      </a:endParaRPr>
                    </a:p>
                    <a:p>
                      <a:pPr marL="355600">
                        <a:lnSpc>
                          <a:spcPct val="100000"/>
                        </a:lnSpc>
                        <a:tabLst>
                          <a:tab pos="1117600" algn="l"/>
                        </a:tabLst>
                      </a:pPr>
                      <a:r>
                        <a:rPr sz="1600" spc="-5" dirty="0">
                          <a:solidFill>
                            <a:srgbClr val="008000"/>
                          </a:solidFill>
                          <a:latin typeface="宋体" panose="02010600030101010101" pitchFamily="2" charset="-122"/>
                          <a:cs typeface="宋体" panose="02010600030101010101" pitchFamily="2" charset="-122"/>
                        </a:rPr>
                        <a:t>余	额</a:t>
                      </a:r>
                      <a:endParaRPr sz="1600">
                        <a:latin typeface="宋体" panose="02010600030101010101" pitchFamily="2" charset="-122"/>
                        <a:cs typeface="宋体" panose="02010600030101010101" pitchFamily="2" charset="-122"/>
                      </a:endParaRPr>
                    </a:p>
                  </a:txBody>
                  <a:tcPr marL="0" marR="0" marT="1905" marB="0">
                    <a:lnL w="28575">
                      <a:solidFill>
                        <a:srgbClr val="FF3300"/>
                      </a:solidFill>
                      <a:prstDash val="solid"/>
                    </a:lnL>
                    <a:lnT w="28575">
                      <a:solidFill>
                        <a:srgbClr val="FF33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extLst>
                  <a:ext uri="{0D108BD9-81ED-4DB2-BD59-A6C34878D82A}">
                    <a16:rowId xmlns:a16="http://schemas.microsoft.com/office/drawing/2014/main" val="10000"/>
                  </a:ext>
                </a:extLst>
              </a:tr>
              <a:tr h="335915">
                <a:tc rowSpan="2">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rowSpan="2">
                  <a:txBody>
                    <a:bodyPr/>
                    <a:lstStyle/>
                    <a:p>
                      <a:pPr marR="3175">
                        <a:lnSpc>
                          <a:spcPct val="100000"/>
                        </a:lnSpc>
                        <a:spcBef>
                          <a:spcPts val="35"/>
                        </a:spcBef>
                      </a:pPr>
                      <a:endParaRPr sz="1300">
                        <a:latin typeface="Times New Roman" panose="02020603050405020304"/>
                        <a:cs typeface="Times New Roman" panose="02020603050405020304"/>
                      </a:endParaRPr>
                    </a:p>
                    <a:p>
                      <a:pPr>
                        <a:lnSpc>
                          <a:spcPct val="100000"/>
                        </a:lnSpc>
                        <a:spcBef>
                          <a:spcPts val="5"/>
                        </a:spcBef>
                      </a:pPr>
                      <a:r>
                        <a:rPr sz="1400" dirty="0">
                          <a:solidFill>
                            <a:srgbClr val="008000"/>
                          </a:solidFill>
                          <a:latin typeface="宋体" panose="02010600030101010101" pitchFamily="2" charset="-122"/>
                          <a:cs typeface="宋体" panose="02010600030101010101" pitchFamily="2" charset="-122"/>
                        </a:rPr>
                        <a:t>月</a:t>
                      </a:r>
                      <a:r>
                        <a:rPr sz="1400" spc="-420" dirty="0">
                          <a:solidFill>
                            <a:srgbClr val="008000"/>
                          </a:solidFill>
                          <a:latin typeface="宋体" panose="02010600030101010101" pitchFamily="2" charset="-122"/>
                          <a:cs typeface="宋体" panose="02010600030101010101" pitchFamily="2" charset="-122"/>
                        </a:rPr>
                        <a:t> </a:t>
                      </a:r>
                      <a:r>
                        <a:rPr sz="1400" dirty="0">
                          <a:solidFill>
                            <a:srgbClr val="008000"/>
                          </a:solidFill>
                          <a:latin typeface="宋体" panose="02010600030101010101" pitchFamily="2" charset="-122"/>
                          <a:cs typeface="宋体" panose="02010600030101010101" pitchFamily="2" charset="-122"/>
                        </a:rPr>
                        <a:t>日</a:t>
                      </a:r>
                      <a:endParaRPr sz="1400">
                        <a:latin typeface="宋体" panose="02010600030101010101" pitchFamily="2" charset="-122"/>
                        <a:cs typeface="宋体" panose="02010600030101010101" pitchFamily="2" charset="-122"/>
                      </a:endParaRPr>
                    </a:p>
                  </a:txBody>
                  <a:tcPr marL="0" marR="0" marT="444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xBody>
                    <a:bodyPr/>
                    <a:lstStyle/>
                    <a:p>
                      <a:endParaRPr lang="zh-CN"/>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rowSpan="2">
                  <a:txBody>
                    <a:bodyPr/>
                    <a:lstStyle/>
                    <a:p>
                      <a:pPr marL="57785" marR="49530">
                        <a:lnSpc>
                          <a:spcPts val="1610"/>
                        </a:lnSpc>
                        <a:spcBef>
                          <a:spcPts val="875"/>
                        </a:spcBef>
                      </a:pPr>
                      <a:r>
                        <a:rPr sz="1400" dirty="0">
                          <a:solidFill>
                            <a:srgbClr val="008000"/>
                          </a:solidFill>
                          <a:latin typeface="宋体" panose="02010600030101010101" pitchFamily="2" charset="-122"/>
                          <a:cs typeface="宋体" panose="02010600030101010101" pitchFamily="2" charset="-122"/>
                        </a:rPr>
                        <a:t>数 量</a:t>
                      </a:r>
                      <a:endParaRPr sz="1400">
                        <a:latin typeface="宋体" panose="02010600030101010101" pitchFamily="2" charset="-122"/>
                        <a:cs typeface="宋体" panose="02010600030101010101" pitchFamily="2" charset="-122"/>
                      </a:endParaRPr>
                    </a:p>
                  </a:txBody>
                  <a:tcPr marL="0" marR="0" marT="11112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35"/>
                        </a:spcBef>
                      </a:pPr>
                      <a:endParaRPr sz="1300">
                        <a:latin typeface="Times New Roman" panose="02020603050405020304"/>
                        <a:cs typeface="Times New Roman" panose="02020603050405020304"/>
                      </a:endParaRPr>
                    </a:p>
                    <a:p>
                      <a:pPr marL="43180">
                        <a:lnSpc>
                          <a:spcPct val="100000"/>
                        </a:lnSpc>
                        <a:spcBef>
                          <a:spcPts val="5"/>
                        </a:spcBef>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444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393065">
                        <a:lnSpc>
                          <a:spcPct val="100000"/>
                        </a:lnSpc>
                        <a:spcBef>
                          <a:spcPts val="450"/>
                        </a:spcBef>
                        <a:tabLst>
                          <a:tab pos="1282065" algn="l"/>
                        </a:tabLst>
                      </a:pPr>
                      <a:r>
                        <a:rPr sz="1400" dirty="0">
                          <a:solidFill>
                            <a:srgbClr val="008000"/>
                          </a:solidFill>
                          <a:latin typeface="宋体" panose="02010600030101010101" pitchFamily="2" charset="-122"/>
                          <a:cs typeface="宋体" panose="02010600030101010101" pitchFamily="2" charset="-122"/>
                        </a:rPr>
                        <a:t>金	额</a:t>
                      </a:r>
                      <a:endParaRPr sz="1400">
                        <a:latin typeface="宋体" panose="02010600030101010101" pitchFamily="2" charset="-122"/>
                        <a:cs typeface="宋体" panose="02010600030101010101" pitchFamily="2" charset="-122"/>
                      </a:endParaRPr>
                    </a:p>
                  </a:txBody>
                  <a:tcPr marL="0" marR="0" marT="5715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rowSpan="2">
                  <a:txBody>
                    <a:bodyPr/>
                    <a:lstStyle/>
                    <a:p>
                      <a:pPr>
                        <a:lnSpc>
                          <a:spcPct val="100000"/>
                        </a:lnSpc>
                        <a:spcBef>
                          <a:spcPts val="35"/>
                        </a:spcBef>
                      </a:pPr>
                      <a:endParaRPr sz="1300">
                        <a:latin typeface="Times New Roman" panose="02020603050405020304"/>
                        <a:cs typeface="Times New Roman" panose="02020603050405020304"/>
                      </a:endParaRPr>
                    </a:p>
                    <a:p>
                      <a:pPr marL="635">
                        <a:lnSpc>
                          <a:spcPct val="100000"/>
                        </a:lnSpc>
                        <a:spcBef>
                          <a:spcPts val="5"/>
                        </a:spcBef>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444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35"/>
                        </a:spcBef>
                      </a:pPr>
                      <a:endParaRPr sz="1300">
                        <a:latin typeface="Times New Roman" panose="02020603050405020304"/>
                        <a:cs typeface="Times New Roman" panose="02020603050405020304"/>
                      </a:endParaRPr>
                    </a:p>
                    <a:p>
                      <a:pPr>
                        <a:lnSpc>
                          <a:spcPct val="100000"/>
                        </a:lnSpc>
                        <a:spcBef>
                          <a:spcPts val="5"/>
                        </a:spcBef>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444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320"/>
                        </a:spcBef>
                        <a:tabLst>
                          <a:tab pos="965200"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rowSpan="2">
                  <a:txBody>
                    <a:bodyPr/>
                    <a:lstStyle/>
                    <a:p>
                      <a:pPr>
                        <a:lnSpc>
                          <a:spcPct val="100000"/>
                        </a:lnSpc>
                        <a:spcBef>
                          <a:spcPts val="35"/>
                        </a:spcBef>
                      </a:pPr>
                      <a:endParaRPr sz="1300">
                        <a:latin typeface="Times New Roman" panose="02020603050405020304"/>
                        <a:cs typeface="Times New Roman" panose="02020603050405020304"/>
                      </a:endParaRPr>
                    </a:p>
                    <a:p>
                      <a:pPr marL="635">
                        <a:lnSpc>
                          <a:spcPct val="100000"/>
                        </a:lnSpc>
                        <a:spcBef>
                          <a:spcPts val="5"/>
                        </a:spcBef>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444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35"/>
                        </a:spcBef>
                      </a:pPr>
                      <a:endParaRPr sz="1300">
                        <a:latin typeface="Times New Roman" panose="02020603050405020304"/>
                        <a:cs typeface="Times New Roman" panose="02020603050405020304"/>
                      </a:endParaRPr>
                    </a:p>
                    <a:p>
                      <a:pPr marL="635">
                        <a:lnSpc>
                          <a:spcPct val="100000"/>
                        </a:lnSpc>
                        <a:spcBef>
                          <a:spcPts val="5"/>
                        </a:spcBef>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444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320"/>
                        </a:spcBef>
                        <a:tabLst>
                          <a:tab pos="965835"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T w="9525">
                      <a:solidFill>
                        <a:srgbClr val="0080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extLst>
                  <a:ext uri="{0D108BD9-81ED-4DB2-BD59-A6C34878D82A}">
                    <a16:rowId xmlns:a16="http://schemas.microsoft.com/office/drawing/2014/main" val="10001"/>
                  </a:ext>
                </a:extLst>
              </a:tr>
              <a:tr h="295275">
                <a:tc vMerge="1">
                  <a:txBody>
                    <a:bodyPr/>
                    <a:lstStyle/>
                    <a:p>
                      <a:endParaRPr lang="zh-CN"/>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444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xBody>
                    <a:bodyPr/>
                    <a:lstStyle/>
                    <a:p>
                      <a:endParaRPr lang="zh-CN"/>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vMerge="1">
                  <a:txBody>
                    <a:bodyPr/>
                    <a:lstStyle/>
                    <a:p>
                      <a:endParaRPr lang="zh-CN"/>
                    </a:p>
                  </a:txBody>
                  <a:tcPr marL="0" marR="0" marT="11112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444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27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gn="ctr">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778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27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4127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778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27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127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4127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778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gn="ctr">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444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444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778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778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778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444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444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5778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5778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R="62865" algn="r">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5778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62865" algn="r">
                        <a:lnSpc>
                          <a:spcPct val="100000"/>
                        </a:lnSpc>
                        <a:spcBef>
                          <a:spcPts val="455"/>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57785"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2"/>
                  </a:ext>
                </a:extLst>
              </a:tr>
              <a:tr h="399415">
                <a:tc>
                  <a:txBody>
                    <a:bodyPr/>
                    <a:lstStyle/>
                    <a:p>
                      <a:pPr>
                        <a:lnSpc>
                          <a:spcPct val="100000"/>
                        </a:lnSpc>
                        <a:spcBef>
                          <a:spcPts val="35"/>
                        </a:spcBef>
                      </a:pPr>
                      <a:endParaRPr sz="1600" b="1">
                        <a:latin typeface="Times New Roman" panose="02020603050405020304"/>
                        <a:cs typeface="Times New Roman" panose="02020603050405020304"/>
                      </a:endParaRPr>
                    </a:p>
                    <a:p>
                      <a:pPr algn="ctr">
                        <a:lnSpc>
                          <a:spcPts val="1620"/>
                        </a:lnSpc>
                        <a:spcBef>
                          <a:spcPts val="5"/>
                        </a:spcBef>
                      </a:pPr>
                      <a:r>
                        <a:rPr sz="1600" b="1" i="1" dirty="0">
                          <a:solidFill>
                            <a:srgbClr val="000066"/>
                          </a:solidFill>
                          <a:latin typeface="Times New Roman" panose="02020603050405020304"/>
                          <a:cs typeface="Times New Roman" panose="02020603050405020304"/>
                        </a:rPr>
                        <a:t>2</a:t>
                      </a:r>
                      <a:endParaRPr sz="1600" b="1">
                        <a:latin typeface="Times New Roman" panose="02020603050405020304"/>
                        <a:cs typeface="Times New Roman" panose="02020603050405020304"/>
                      </a:endParaRPr>
                    </a:p>
                  </a:txBody>
                  <a:tcPr marL="0" marR="0" marT="4445"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spcBef>
                          <a:spcPts val="35"/>
                        </a:spcBef>
                      </a:pPr>
                      <a:endParaRPr sz="1600" b="1">
                        <a:latin typeface="Times New Roman" panose="02020603050405020304"/>
                        <a:cs typeface="Times New Roman" panose="02020603050405020304"/>
                      </a:endParaRPr>
                    </a:p>
                    <a:p>
                      <a:pPr marR="87630" algn="r">
                        <a:lnSpc>
                          <a:spcPts val="1620"/>
                        </a:lnSpc>
                        <a:spcBef>
                          <a:spcPts val="5"/>
                        </a:spcBef>
                      </a:pPr>
                      <a:r>
                        <a:rPr sz="1600" b="1" i="1" dirty="0">
                          <a:solidFill>
                            <a:srgbClr val="000066"/>
                          </a:solidFill>
                          <a:latin typeface="Times New Roman" panose="02020603050405020304"/>
                          <a:cs typeface="Times New Roman" panose="02020603050405020304"/>
                        </a:rPr>
                        <a:t>1</a:t>
                      </a:r>
                      <a:endParaRPr sz="1600" b="1">
                        <a:latin typeface="Times New Roman" panose="02020603050405020304"/>
                        <a:cs typeface="Times New Roman" panose="02020603050405020304"/>
                      </a:endParaRPr>
                    </a:p>
                  </a:txBody>
                  <a:tcPr marL="0" marR="0" marT="444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45"/>
                        </a:spcBef>
                      </a:pPr>
                      <a:endParaRPr sz="1150">
                        <a:latin typeface="Times New Roman" panose="02020603050405020304"/>
                        <a:cs typeface="Times New Roman" panose="02020603050405020304"/>
                      </a:endParaRPr>
                    </a:p>
                    <a:p>
                      <a:pPr algn="ctr">
                        <a:lnSpc>
                          <a:spcPts val="1665"/>
                        </a:lnSpc>
                      </a:pPr>
                      <a:r>
                        <a:rPr sz="1400" dirty="0">
                          <a:solidFill>
                            <a:srgbClr val="000066"/>
                          </a:solidFill>
                          <a:latin typeface="华文新魏" panose="02010800040101010101" charset="-122"/>
                          <a:cs typeface="华文新魏" panose="02010800040101010101" charset="-122"/>
                        </a:rPr>
                        <a:t>期初余额</a:t>
                      </a:r>
                      <a:endParaRPr sz="1400">
                        <a:latin typeface="华文新魏" panose="02010800040101010101" charset="-122"/>
                        <a:cs typeface="华文新魏" panose="02010800040101010101" charset="-122"/>
                      </a:endParaRPr>
                    </a:p>
                  </a:txBody>
                  <a:tcPr marL="0" marR="0" marT="571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35"/>
                        </a:spcBef>
                      </a:pPr>
                      <a:endParaRPr sz="1600" b="1">
                        <a:latin typeface="Times New Roman" panose="02020603050405020304"/>
                        <a:cs typeface="Times New Roman" panose="02020603050405020304"/>
                      </a:endParaRPr>
                    </a:p>
                    <a:p>
                      <a:pPr marL="92075">
                        <a:lnSpc>
                          <a:spcPts val="1620"/>
                        </a:lnSpc>
                        <a:spcBef>
                          <a:spcPts val="5"/>
                        </a:spcBef>
                      </a:pPr>
                      <a:r>
                        <a:rPr sz="1600" b="1" i="1" spc="5" dirty="0">
                          <a:solidFill>
                            <a:srgbClr val="000066"/>
                          </a:solidFill>
                          <a:latin typeface="Times New Roman" panose="02020603050405020304"/>
                          <a:cs typeface="Times New Roman" panose="02020603050405020304"/>
                        </a:rPr>
                        <a:t>500</a:t>
                      </a:r>
                      <a:endParaRPr sz="1600" b="1">
                        <a:latin typeface="Times New Roman" panose="02020603050405020304"/>
                        <a:cs typeface="Times New Roman" panose="02020603050405020304"/>
                      </a:endParaRPr>
                    </a:p>
                  </a:txBody>
                  <a:tcPr marL="0" marR="0" marT="444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35"/>
                        </a:spcBef>
                      </a:pPr>
                      <a:endParaRPr sz="1600" b="1">
                        <a:latin typeface="Times New Roman" panose="02020603050405020304"/>
                        <a:cs typeface="Times New Roman" panose="02020603050405020304"/>
                      </a:endParaRPr>
                    </a:p>
                    <a:p>
                      <a:pPr marL="635" algn="ctr">
                        <a:lnSpc>
                          <a:spcPts val="1620"/>
                        </a:lnSpc>
                        <a:spcBef>
                          <a:spcPts val="5"/>
                        </a:spcBef>
                      </a:pPr>
                      <a:r>
                        <a:rPr sz="1600" b="1" i="1" spc="5" dirty="0">
                          <a:solidFill>
                            <a:srgbClr val="000066"/>
                          </a:solidFill>
                          <a:latin typeface="Times New Roman" panose="02020603050405020304"/>
                          <a:cs typeface="Times New Roman" panose="02020603050405020304"/>
                        </a:rPr>
                        <a:t>100</a:t>
                      </a:r>
                      <a:endParaRPr sz="1600" b="1">
                        <a:latin typeface="Times New Roman" panose="02020603050405020304"/>
                        <a:cs typeface="Times New Roman" panose="02020603050405020304"/>
                      </a:endParaRPr>
                    </a:p>
                  </a:txBody>
                  <a:tcPr marL="0" marR="0" marT="444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35"/>
                        </a:spcBef>
                      </a:pPr>
                      <a:endParaRPr sz="1600" b="1">
                        <a:latin typeface="Times New Roman" panose="02020603050405020304"/>
                        <a:cs typeface="Times New Roman" panose="02020603050405020304"/>
                      </a:endParaRPr>
                    </a:p>
                    <a:p>
                      <a:pPr marL="67945">
                        <a:lnSpc>
                          <a:spcPts val="1620"/>
                        </a:lnSpc>
                        <a:spcBef>
                          <a:spcPts val="5"/>
                        </a:spcBef>
                      </a:pPr>
                      <a:r>
                        <a:rPr sz="1600" b="1" i="1" dirty="0">
                          <a:solidFill>
                            <a:srgbClr val="000066"/>
                          </a:solidFill>
                          <a:latin typeface="Times New Roman" panose="02020603050405020304"/>
                          <a:cs typeface="Times New Roman" panose="02020603050405020304"/>
                        </a:rPr>
                        <a:t>5</a:t>
                      </a:r>
                      <a:endParaRPr sz="1600" b="1">
                        <a:latin typeface="Times New Roman" panose="02020603050405020304"/>
                        <a:cs typeface="Times New Roman" panose="02020603050405020304"/>
                      </a:endParaRPr>
                    </a:p>
                  </a:txBody>
                  <a:tcPr marL="0" marR="0" marT="444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35"/>
                        </a:spcBef>
                      </a:pPr>
                      <a:endParaRPr sz="1600" b="1">
                        <a:latin typeface="Times New Roman" panose="02020603050405020304"/>
                        <a:cs typeface="Times New Roman" panose="02020603050405020304"/>
                      </a:endParaRPr>
                    </a:p>
                    <a:p>
                      <a:pPr marL="76835">
                        <a:lnSpc>
                          <a:spcPts val="1620"/>
                        </a:lnSpc>
                        <a:spcBef>
                          <a:spcPts val="5"/>
                        </a:spcBef>
                      </a:pPr>
                      <a:r>
                        <a:rPr sz="1600" b="1" i="1" dirty="0">
                          <a:solidFill>
                            <a:srgbClr val="000066"/>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444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35"/>
                        </a:spcBef>
                      </a:pPr>
                      <a:endParaRPr sz="1600" b="1">
                        <a:latin typeface="Times New Roman" panose="02020603050405020304"/>
                        <a:cs typeface="Times New Roman" panose="02020603050405020304"/>
                      </a:endParaRPr>
                    </a:p>
                    <a:p>
                      <a:pPr marL="76200">
                        <a:lnSpc>
                          <a:spcPts val="1620"/>
                        </a:lnSpc>
                        <a:spcBef>
                          <a:spcPts val="5"/>
                        </a:spcBef>
                      </a:pPr>
                      <a:r>
                        <a:rPr sz="1600" b="1" i="1" dirty="0">
                          <a:solidFill>
                            <a:srgbClr val="000066"/>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444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35"/>
                        </a:spcBef>
                      </a:pPr>
                      <a:endParaRPr sz="1600" b="1">
                        <a:latin typeface="Times New Roman" panose="02020603050405020304"/>
                        <a:cs typeface="Times New Roman" panose="02020603050405020304"/>
                      </a:endParaRPr>
                    </a:p>
                    <a:p>
                      <a:pPr marL="76835">
                        <a:lnSpc>
                          <a:spcPts val="1620"/>
                        </a:lnSpc>
                        <a:spcBef>
                          <a:spcPts val="5"/>
                        </a:spcBef>
                      </a:pPr>
                      <a:r>
                        <a:rPr sz="1600" b="1" i="1" dirty="0">
                          <a:solidFill>
                            <a:srgbClr val="000066"/>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444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35"/>
                        </a:spcBef>
                      </a:pPr>
                      <a:endParaRPr sz="1600" b="1">
                        <a:latin typeface="Times New Roman" panose="02020603050405020304"/>
                        <a:cs typeface="Times New Roman" panose="02020603050405020304"/>
                      </a:endParaRPr>
                    </a:p>
                    <a:p>
                      <a:pPr marR="25400" algn="r">
                        <a:lnSpc>
                          <a:spcPts val="1620"/>
                        </a:lnSpc>
                        <a:spcBef>
                          <a:spcPts val="5"/>
                        </a:spcBef>
                      </a:pPr>
                      <a:r>
                        <a:rPr sz="1600" b="1" i="1" dirty="0">
                          <a:solidFill>
                            <a:srgbClr val="000066"/>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444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35"/>
                        </a:spcBef>
                      </a:pPr>
                      <a:endParaRPr sz="1600" b="1">
                        <a:latin typeface="Times New Roman" panose="02020603050405020304"/>
                        <a:cs typeface="Times New Roman" panose="02020603050405020304"/>
                      </a:endParaRPr>
                    </a:p>
                    <a:p>
                      <a:pPr marR="24765" algn="r">
                        <a:lnSpc>
                          <a:spcPts val="1620"/>
                        </a:lnSpc>
                        <a:spcBef>
                          <a:spcPts val="5"/>
                        </a:spcBef>
                      </a:pPr>
                      <a:r>
                        <a:rPr sz="1600" b="1" i="1" dirty="0">
                          <a:solidFill>
                            <a:srgbClr val="000066"/>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444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35"/>
                        </a:spcBef>
                      </a:pPr>
                      <a:endParaRPr sz="1600" b="1">
                        <a:latin typeface="Times New Roman" panose="02020603050405020304"/>
                        <a:cs typeface="Times New Roman" panose="02020603050405020304"/>
                      </a:endParaRPr>
                    </a:p>
                    <a:p>
                      <a:pPr marR="45720" algn="r">
                        <a:lnSpc>
                          <a:spcPts val="1620"/>
                        </a:lnSpc>
                        <a:spcBef>
                          <a:spcPts val="5"/>
                        </a:spcBef>
                      </a:pPr>
                      <a:r>
                        <a:rPr sz="1600" b="1" i="1" dirty="0">
                          <a:solidFill>
                            <a:srgbClr val="000066"/>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4445"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3"/>
                  </a:ext>
                </a:extLst>
              </a:tr>
              <a:tr h="309880">
                <a:tc>
                  <a:txBody>
                    <a:bodyPr/>
                    <a:lstStyle/>
                    <a:p>
                      <a:pPr marL="635" algn="ctr">
                        <a:lnSpc>
                          <a:spcPts val="1255"/>
                        </a:lnSpc>
                        <a:spcBef>
                          <a:spcPts val="1080"/>
                        </a:spcBef>
                      </a:pPr>
                      <a:r>
                        <a:rPr sz="1600" b="1" i="1" dirty="0">
                          <a:solidFill>
                            <a:srgbClr val="000066"/>
                          </a:solidFill>
                          <a:latin typeface="Times New Roman" panose="02020603050405020304"/>
                          <a:cs typeface="Times New Roman" panose="02020603050405020304"/>
                        </a:rPr>
                        <a:t>2</a:t>
                      </a:r>
                    </a:p>
                  </a:txBody>
                  <a:tcPr marL="0" marR="0" marT="13716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98425" algn="r">
                        <a:lnSpc>
                          <a:spcPts val="1255"/>
                        </a:lnSpc>
                        <a:spcBef>
                          <a:spcPts val="1080"/>
                        </a:spcBef>
                      </a:pPr>
                      <a:r>
                        <a:rPr sz="1600" b="1" i="1" dirty="0">
                          <a:solidFill>
                            <a:srgbClr val="000066"/>
                          </a:solidFill>
                          <a:latin typeface="Times New Roman" panose="02020603050405020304"/>
                          <a:cs typeface="Times New Roman" panose="02020603050405020304"/>
                        </a:rPr>
                        <a:t>5</a:t>
                      </a:r>
                    </a:p>
                  </a:txBody>
                  <a:tcPr marL="0" marR="0" marT="13716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29845">
                        <a:lnSpc>
                          <a:spcPts val="1445"/>
                        </a:lnSpc>
                        <a:spcBef>
                          <a:spcPts val="890"/>
                        </a:spcBef>
                      </a:pPr>
                      <a:r>
                        <a:rPr sz="1450" i="1" spc="-50" dirty="0">
                          <a:solidFill>
                            <a:srgbClr val="000066"/>
                          </a:solidFill>
                          <a:latin typeface="华文行楷" panose="02010800040101010101" charset="-122"/>
                          <a:cs typeface="华文行楷" panose="02010800040101010101" charset="-122"/>
                        </a:rPr>
                        <a:t>转</a:t>
                      </a:r>
                      <a:r>
                        <a:rPr sz="1450" i="1" spc="-15" dirty="0">
                          <a:solidFill>
                            <a:srgbClr val="000066"/>
                          </a:solidFill>
                          <a:latin typeface="华文行楷" panose="02010800040101010101" charset="-122"/>
                          <a:cs typeface="华文行楷" panose="02010800040101010101" charset="-122"/>
                        </a:rPr>
                        <a:t>1</a:t>
                      </a:r>
                      <a:endParaRPr sz="1450">
                        <a:latin typeface="华文行楷" panose="02010800040101010101" charset="-122"/>
                        <a:cs typeface="华文行楷" panose="02010800040101010101" charset="-122"/>
                      </a:endParaRPr>
                    </a:p>
                  </a:txBody>
                  <a:tcPr marL="0" marR="0" marT="11303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6830" algn="ctr">
                        <a:lnSpc>
                          <a:spcPts val="1560"/>
                        </a:lnSpc>
                        <a:spcBef>
                          <a:spcPts val="775"/>
                        </a:spcBef>
                      </a:pPr>
                      <a:r>
                        <a:rPr sz="1400" dirty="0">
                          <a:solidFill>
                            <a:srgbClr val="000066"/>
                          </a:solidFill>
                          <a:latin typeface="华文行楷" panose="02010800040101010101" charset="-122"/>
                          <a:cs typeface="华文行楷" panose="02010800040101010101" charset="-122"/>
                        </a:rPr>
                        <a:t>材料入库</a:t>
                      </a:r>
                      <a:endParaRPr sz="1400">
                        <a:latin typeface="华文行楷" panose="02010800040101010101" charset="-122"/>
                        <a:cs typeface="华文行楷" panose="02010800040101010101" charset="-122"/>
                      </a:endParaRPr>
                    </a:p>
                  </a:txBody>
                  <a:tcPr marL="0" marR="0" marT="9842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gn="ctr">
                        <a:lnSpc>
                          <a:spcPct val="100000"/>
                        </a:lnSpc>
                        <a:spcBef>
                          <a:spcPts val="55"/>
                        </a:spcBef>
                      </a:pPr>
                      <a:endParaRPr sz="1000">
                        <a:latin typeface="Times New Roman" panose="02020603050405020304"/>
                        <a:cs typeface="Times New Roman" panose="02020603050405020304"/>
                      </a:endParaRPr>
                    </a:p>
                    <a:p>
                      <a:pPr marL="1270" algn="ctr">
                        <a:lnSpc>
                          <a:spcPct val="100000"/>
                        </a:lnSpc>
                      </a:pPr>
                      <a:r>
                        <a:rPr sz="1400" b="1" i="1" dirty="0">
                          <a:solidFill>
                            <a:srgbClr val="000066"/>
                          </a:solidFill>
                          <a:latin typeface="Times New Roman" panose="02020603050405020304"/>
                          <a:cs typeface="Times New Roman" panose="02020603050405020304"/>
                        </a:rPr>
                        <a:t>200</a:t>
                      </a:r>
                    </a:p>
                  </a:txBody>
                  <a:tcPr marL="0" marR="0" marT="698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gn="ctr">
                        <a:lnSpc>
                          <a:spcPct val="100000"/>
                        </a:lnSpc>
                        <a:spcBef>
                          <a:spcPts val="55"/>
                        </a:spcBef>
                      </a:pPr>
                      <a:endParaRPr sz="1000">
                        <a:latin typeface="Times New Roman" panose="02020603050405020304"/>
                        <a:cs typeface="Times New Roman" panose="02020603050405020304"/>
                      </a:endParaRPr>
                    </a:p>
                    <a:p>
                      <a:pPr marL="68580" algn="ctr">
                        <a:lnSpc>
                          <a:spcPct val="100000"/>
                        </a:lnSpc>
                      </a:pPr>
                      <a:r>
                        <a:rPr sz="1400" b="1" i="1" dirty="0">
                          <a:solidFill>
                            <a:srgbClr val="000066"/>
                          </a:solidFill>
                          <a:latin typeface="Times New Roman" panose="02020603050405020304"/>
                          <a:cs typeface="Times New Roman" panose="02020603050405020304"/>
                        </a:rPr>
                        <a:t>100</a:t>
                      </a:r>
                    </a:p>
                  </a:txBody>
                  <a:tcPr marL="0" marR="0" marT="698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R="16510" algn="ctr">
                        <a:lnSpc>
                          <a:spcPts val="1250"/>
                        </a:lnSpc>
                        <a:spcBef>
                          <a:spcPts val="1085"/>
                        </a:spcBef>
                      </a:pPr>
                      <a:r>
                        <a:rPr sz="1600" b="1" i="1" dirty="0">
                          <a:solidFill>
                            <a:srgbClr val="000066"/>
                          </a:solidFill>
                          <a:latin typeface="Times New Roman" panose="02020603050405020304"/>
                          <a:cs typeface="Times New Roman" panose="02020603050405020304"/>
                        </a:rPr>
                        <a:t>2</a:t>
                      </a:r>
                    </a:p>
                  </a:txBody>
                  <a:tcPr marL="0" marR="0" marT="13779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24130">
                        <a:lnSpc>
                          <a:spcPts val="1250"/>
                        </a:lnSpc>
                        <a:spcBef>
                          <a:spcPts val="1085"/>
                        </a:spcBef>
                      </a:pPr>
                      <a:r>
                        <a:rPr sz="1600" b="1" i="1" dirty="0">
                          <a:solidFill>
                            <a:srgbClr val="000066"/>
                          </a:solidFill>
                          <a:latin typeface="Times New Roman" panose="02020603050405020304"/>
                          <a:cs typeface="Times New Roman" panose="02020603050405020304"/>
                        </a:rPr>
                        <a:t>0</a:t>
                      </a:r>
                    </a:p>
                  </a:txBody>
                  <a:tcPr marL="0" marR="0" marT="13779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3970">
                        <a:lnSpc>
                          <a:spcPts val="1250"/>
                        </a:lnSpc>
                        <a:spcBef>
                          <a:spcPts val="1085"/>
                        </a:spcBef>
                      </a:pPr>
                      <a:r>
                        <a:rPr sz="1600" b="1" i="1" dirty="0">
                          <a:solidFill>
                            <a:srgbClr val="000066"/>
                          </a:solidFill>
                          <a:latin typeface="Times New Roman" panose="02020603050405020304"/>
                          <a:cs typeface="Times New Roman" panose="02020603050405020304"/>
                        </a:rPr>
                        <a:t>0</a:t>
                      </a:r>
                    </a:p>
                  </a:txBody>
                  <a:tcPr marL="0" marR="0" marT="13779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21590">
                        <a:lnSpc>
                          <a:spcPts val="1250"/>
                        </a:lnSpc>
                        <a:spcBef>
                          <a:spcPts val="1085"/>
                        </a:spcBef>
                      </a:pPr>
                      <a:r>
                        <a:rPr sz="1600" b="1" i="1" dirty="0">
                          <a:solidFill>
                            <a:srgbClr val="000066"/>
                          </a:solidFill>
                          <a:latin typeface="Times New Roman" panose="02020603050405020304"/>
                          <a:cs typeface="Times New Roman" panose="02020603050405020304"/>
                        </a:rPr>
                        <a:t>0</a:t>
                      </a:r>
                    </a:p>
                  </a:txBody>
                  <a:tcPr marL="0" marR="0" marT="13779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9685">
                        <a:lnSpc>
                          <a:spcPts val="1250"/>
                        </a:lnSpc>
                        <a:spcBef>
                          <a:spcPts val="1085"/>
                        </a:spcBef>
                      </a:pPr>
                      <a:r>
                        <a:rPr sz="1600" b="1" i="1" dirty="0">
                          <a:solidFill>
                            <a:srgbClr val="000066"/>
                          </a:solidFill>
                          <a:latin typeface="Times New Roman" panose="02020603050405020304"/>
                          <a:cs typeface="Times New Roman" panose="02020603050405020304"/>
                        </a:rPr>
                        <a:t>0</a:t>
                      </a:r>
                    </a:p>
                  </a:txBody>
                  <a:tcPr marL="0" marR="0" marT="13779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34290">
                        <a:lnSpc>
                          <a:spcPts val="1250"/>
                        </a:lnSpc>
                        <a:spcBef>
                          <a:spcPts val="1085"/>
                        </a:spcBef>
                      </a:pPr>
                      <a:r>
                        <a:rPr sz="1600" b="1" i="1" dirty="0">
                          <a:solidFill>
                            <a:srgbClr val="000066"/>
                          </a:solidFill>
                          <a:latin typeface="Times New Roman" panose="02020603050405020304"/>
                          <a:cs typeface="Times New Roman" panose="02020603050405020304"/>
                        </a:rPr>
                        <a:t>0</a:t>
                      </a:r>
                    </a:p>
                  </a:txBody>
                  <a:tcPr marL="0" marR="0" marT="13779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46355" algn="ctr">
                        <a:lnSpc>
                          <a:spcPts val="1250"/>
                        </a:lnSpc>
                        <a:spcBef>
                          <a:spcPts val="1085"/>
                        </a:spcBef>
                      </a:pPr>
                      <a:r>
                        <a:rPr sz="1600" b="1" i="1" dirty="0">
                          <a:solidFill>
                            <a:srgbClr val="000066"/>
                          </a:solidFill>
                          <a:latin typeface="Times New Roman" panose="02020603050405020304"/>
                          <a:cs typeface="Times New Roman" panose="02020603050405020304"/>
                        </a:rPr>
                        <a:t>0</a:t>
                      </a:r>
                    </a:p>
                  </a:txBody>
                  <a:tcPr marL="0" marR="0" marT="13779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57785">
                        <a:lnSpc>
                          <a:spcPts val="1350"/>
                        </a:lnSpc>
                        <a:spcBef>
                          <a:spcPts val="990"/>
                        </a:spcBef>
                      </a:pPr>
                      <a:r>
                        <a:rPr sz="1600" b="1" i="1" dirty="0">
                          <a:solidFill>
                            <a:srgbClr val="000066"/>
                          </a:solidFill>
                          <a:latin typeface="Times New Roman" panose="02020603050405020304"/>
                          <a:cs typeface="Times New Roman" panose="02020603050405020304"/>
                        </a:rPr>
                        <a:t>700</a:t>
                      </a:r>
                    </a:p>
                  </a:txBody>
                  <a:tcPr marL="0" marR="0" marT="12573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R="1270" algn="ctr">
                        <a:lnSpc>
                          <a:spcPts val="1240"/>
                        </a:lnSpc>
                        <a:spcBef>
                          <a:spcPts val="1095"/>
                        </a:spcBef>
                      </a:pPr>
                      <a:r>
                        <a:rPr sz="1600" b="1" i="1" dirty="0">
                          <a:solidFill>
                            <a:srgbClr val="000066"/>
                          </a:solidFill>
                          <a:latin typeface="Times New Roman" panose="02020603050405020304"/>
                          <a:cs typeface="Times New Roman" panose="02020603050405020304"/>
                        </a:rPr>
                        <a:t>100</a:t>
                      </a:r>
                    </a:p>
                  </a:txBody>
                  <a:tcPr marL="0" marR="0" marT="13906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18415">
                        <a:lnSpc>
                          <a:spcPts val="1480"/>
                        </a:lnSpc>
                        <a:spcBef>
                          <a:spcPts val="855"/>
                        </a:spcBef>
                      </a:pPr>
                      <a:r>
                        <a:rPr sz="1600" b="1" i="1" dirty="0">
                          <a:solidFill>
                            <a:srgbClr val="000066"/>
                          </a:solidFill>
                          <a:latin typeface="Times New Roman" panose="02020603050405020304"/>
                          <a:cs typeface="Times New Roman" panose="02020603050405020304"/>
                        </a:rPr>
                        <a:t>7</a:t>
                      </a:r>
                    </a:p>
                  </a:txBody>
                  <a:tcPr marL="0" marR="0" marT="108585"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27940">
                        <a:lnSpc>
                          <a:spcPts val="1480"/>
                        </a:lnSpc>
                        <a:spcBef>
                          <a:spcPts val="855"/>
                        </a:spcBef>
                      </a:pPr>
                      <a:r>
                        <a:rPr sz="1600" b="1" i="1" dirty="0">
                          <a:solidFill>
                            <a:srgbClr val="000066"/>
                          </a:solidFill>
                          <a:latin typeface="Times New Roman" panose="02020603050405020304"/>
                          <a:cs typeface="Times New Roman" panose="02020603050405020304"/>
                        </a:rPr>
                        <a:t>0</a:t>
                      </a:r>
                    </a:p>
                  </a:txBody>
                  <a:tcPr marL="0" marR="0" marT="108585"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38735">
                        <a:lnSpc>
                          <a:spcPts val="1480"/>
                        </a:lnSpc>
                        <a:spcBef>
                          <a:spcPts val="855"/>
                        </a:spcBef>
                      </a:pPr>
                      <a:r>
                        <a:rPr sz="1600" b="1" i="1" dirty="0">
                          <a:solidFill>
                            <a:srgbClr val="000066"/>
                          </a:solidFill>
                          <a:latin typeface="Times New Roman" panose="02020603050405020304"/>
                          <a:cs typeface="Times New Roman" panose="02020603050405020304"/>
                        </a:rPr>
                        <a:t>0</a:t>
                      </a:r>
                    </a:p>
                  </a:txBody>
                  <a:tcPr marL="0" marR="0" marT="108585"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7780">
                        <a:lnSpc>
                          <a:spcPts val="1480"/>
                        </a:lnSpc>
                        <a:spcBef>
                          <a:spcPts val="855"/>
                        </a:spcBef>
                      </a:pPr>
                      <a:r>
                        <a:rPr sz="1600" b="1" i="1" dirty="0">
                          <a:solidFill>
                            <a:srgbClr val="000066"/>
                          </a:solidFill>
                          <a:latin typeface="Times New Roman" panose="02020603050405020304"/>
                          <a:cs typeface="Times New Roman" panose="02020603050405020304"/>
                        </a:rPr>
                        <a:t>0</a:t>
                      </a:r>
                    </a:p>
                  </a:txBody>
                  <a:tcPr marL="0" marR="0" marT="108585"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42545" algn="r">
                        <a:lnSpc>
                          <a:spcPts val="1480"/>
                        </a:lnSpc>
                        <a:spcBef>
                          <a:spcPts val="855"/>
                        </a:spcBef>
                      </a:pPr>
                      <a:r>
                        <a:rPr sz="1600" b="1" i="1" dirty="0">
                          <a:solidFill>
                            <a:srgbClr val="000066"/>
                          </a:solidFill>
                          <a:latin typeface="Times New Roman" panose="02020603050405020304"/>
                          <a:cs typeface="Times New Roman" panose="02020603050405020304"/>
                        </a:rPr>
                        <a:t>0</a:t>
                      </a:r>
                    </a:p>
                  </a:txBody>
                  <a:tcPr marL="0" marR="0" marT="10858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R="33020" algn="r">
                        <a:lnSpc>
                          <a:spcPts val="1480"/>
                        </a:lnSpc>
                        <a:spcBef>
                          <a:spcPts val="855"/>
                        </a:spcBef>
                      </a:pPr>
                      <a:r>
                        <a:rPr sz="1600" b="1" i="1" dirty="0">
                          <a:solidFill>
                            <a:srgbClr val="000066"/>
                          </a:solidFill>
                          <a:latin typeface="Times New Roman" panose="02020603050405020304"/>
                          <a:cs typeface="Times New Roman" panose="02020603050405020304"/>
                        </a:rPr>
                        <a:t>0</a:t>
                      </a:r>
                    </a:p>
                  </a:txBody>
                  <a:tcPr marL="0" marR="0" marT="10858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20955" algn="r">
                        <a:lnSpc>
                          <a:spcPts val="1480"/>
                        </a:lnSpc>
                        <a:spcBef>
                          <a:spcPts val="855"/>
                        </a:spcBef>
                      </a:pPr>
                      <a:r>
                        <a:rPr sz="1600" b="1" i="1" dirty="0">
                          <a:solidFill>
                            <a:srgbClr val="000066"/>
                          </a:solidFill>
                          <a:latin typeface="Times New Roman" panose="02020603050405020304"/>
                          <a:cs typeface="Times New Roman" panose="02020603050405020304"/>
                        </a:rPr>
                        <a:t>0</a:t>
                      </a:r>
                    </a:p>
                  </a:txBody>
                  <a:tcPr marL="0" marR="0" marT="108585"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4"/>
                  </a:ext>
                </a:extLst>
              </a:tr>
              <a:tr h="30543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5"/>
                  </a:ext>
                </a:extLst>
              </a:tr>
              <a:tr h="33083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6"/>
                  </a:ext>
                </a:extLst>
              </a:tr>
              <a:tr h="33718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7"/>
                  </a:ext>
                </a:extLst>
              </a:tr>
              <a:tr h="29908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8"/>
                  </a:ext>
                </a:extLst>
              </a:tr>
              <a:tr h="29146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9"/>
                  </a:ext>
                </a:extLst>
              </a:tr>
              <a:tr h="290830">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0"/>
                  </a:ext>
                </a:extLst>
              </a:tr>
              <a:tr h="359410">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1"/>
                  </a:ext>
                </a:extLst>
              </a:tr>
              <a:tr h="305435">
                <a:tc>
                  <a:txBody>
                    <a:bodyPr/>
                    <a:lstStyle/>
                    <a:p>
                      <a:pPr>
                        <a:lnSpc>
                          <a:spcPct val="100000"/>
                        </a:lnSpc>
                      </a:pPr>
                      <a:endParaRPr sz="14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28575">
                      <a:solidFill>
                        <a:srgbClr val="FF3300"/>
                      </a:solidFill>
                      <a:prstDash val="solid"/>
                    </a:lnB>
                  </a:tcPr>
                </a:tc>
                <a:tc>
                  <a:txBody>
                    <a:bodyPr/>
                    <a:lstStyle/>
                    <a:p>
                      <a:pPr marR="3175">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12700">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4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28575">
                      <a:solidFill>
                        <a:srgbClr val="FF3300"/>
                      </a:solidFill>
                      <a:prstDash val="solid"/>
                    </a:lnB>
                  </a:tcPr>
                </a:tc>
                <a:extLst>
                  <a:ext uri="{0D108BD9-81ED-4DB2-BD59-A6C34878D82A}">
                    <a16:rowId xmlns:a16="http://schemas.microsoft.com/office/drawing/2014/main" val="10012"/>
                  </a:ext>
                </a:extLst>
              </a:tr>
            </a:tbl>
          </a:graphicData>
        </a:graphic>
      </p:graphicFrame>
      <p:sp>
        <p:nvSpPr>
          <p:cNvPr id="19" name="object 19"/>
          <p:cNvSpPr/>
          <p:nvPr/>
        </p:nvSpPr>
        <p:spPr>
          <a:xfrm>
            <a:off x="1754124" y="283463"/>
            <a:ext cx="8101583" cy="435864"/>
          </a:xfrm>
          <a:prstGeom prst="rect">
            <a:avLst/>
          </a:prstGeom>
          <a:blipFill>
            <a:blip r:embed="rId5" cstate="print"/>
            <a:stretch>
              <a:fillRect/>
            </a:stretch>
          </a:blipFill>
        </p:spPr>
        <p:txBody>
          <a:bodyPr wrap="square" lIns="0" tIns="0" rIns="0" bIns="0" rtlCol="0"/>
          <a:lstStyle/>
          <a:p>
            <a:endParaRPr/>
          </a:p>
        </p:txBody>
      </p:sp>
      <p:sp>
        <p:nvSpPr>
          <p:cNvPr id="24" name="object 24"/>
          <p:cNvSpPr txBox="1">
            <a:spLocks noGrp="1"/>
          </p:cNvSpPr>
          <p:nvPr>
            <p:ph type="title"/>
          </p:nvPr>
        </p:nvSpPr>
        <p:spPr>
          <a:xfrm>
            <a:off x="533603" y="228866"/>
            <a:ext cx="3957954" cy="393065"/>
          </a:xfrm>
          <a:prstGeom prst="rect">
            <a:avLst/>
          </a:prstGeom>
        </p:spPr>
        <p:txBody>
          <a:bodyPr vert="horz" wrap="square" lIns="0" tIns="12065" rIns="0" bIns="0" rtlCol="0">
            <a:spAutoFit/>
          </a:bodyPr>
          <a:lstStyle/>
          <a:p>
            <a:pPr marL="12700">
              <a:lnSpc>
                <a:spcPct val="100000"/>
              </a:lnSpc>
              <a:spcBef>
                <a:spcPts val="95"/>
              </a:spcBef>
            </a:pPr>
            <a:r>
              <a:rPr dirty="0">
                <a:solidFill>
                  <a:srgbClr val="0DA4EB"/>
                </a:solidFill>
              </a:rPr>
              <a:t>根据记账凭证</a:t>
            </a:r>
            <a:r>
              <a:rPr spc="-10" dirty="0">
                <a:solidFill>
                  <a:srgbClr val="0DA4EB"/>
                </a:solidFill>
              </a:rPr>
              <a:t>登</a:t>
            </a:r>
            <a:r>
              <a:rPr spc="15" dirty="0">
                <a:solidFill>
                  <a:srgbClr val="0DA4EB"/>
                </a:solidFill>
              </a:rPr>
              <a:t>记</a:t>
            </a:r>
            <a:r>
              <a:rPr dirty="0">
                <a:solidFill>
                  <a:srgbClr val="0DA4EB"/>
                </a:solidFill>
              </a:rPr>
              <a:t>明</a:t>
            </a:r>
            <a:r>
              <a:rPr spc="-10" dirty="0">
                <a:solidFill>
                  <a:srgbClr val="0DA4EB"/>
                </a:solidFill>
              </a:rPr>
              <a:t>细</a:t>
            </a:r>
            <a:r>
              <a:rPr spc="-15" dirty="0">
                <a:solidFill>
                  <a:srgbClr val="0DA4EB"/>
                </a:solidFill>
              </a:rPr>
              <a:t>账</a:t>
            </a:r>
          </a:p>
        </p:txBody>
      </p:sp>
      <p:sp>
        <p:nvSpPr>
          <p:cNvPr id="26" name="object 26"/>
          <p:cNvSpPr txBox="1"/>
          <p:nvPr/>
        </p:nvSpPr>
        <p:spPr>
          <a:xfrm>
            <a:off x="9665334" y="6434337"/>
            <a:ext cx="29464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12</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020817" y="255651"/>
            <a:ext cx="3292475" cy="504825"/>
          </a:xfrm>
          <a:prstGeom prst="rect">
            <a:avLst/>
          </a:prstGeom>
        </p:spPr>
        <p:txBody>
          <a:bodyPr vert="horz" wrap="square" lIns="0" tIns="12700" rIns="0" bIns="0" rtlCol="0">
            <a:spAutoFit/>
          </a:bodyPr>
          <a:lstStyle/>
          <a:p>
            <a:pPr marL="12700">
              <a:lnSpc>
                <a:spcPct val="100000"/>
              </a:lnSpc>
              <a:spcBef>
                <a:spcPts val="100"/>
              </a:spcBef>
            </a:pPr>
            <a:r>
              <a:rPr sz="3200" spc="10" dirty="0">
                <a:solidFill>
                  <a:srgbClr val="CC00FF"/>
                </a:solidFill>
              </a:rPr>
              <a:t>原材</a:t>
            </a:r>
            <a:r>
              <a:rPr sz="3200" dirty="0">
                <a:solidFill>
                  <a:srgbClr val="CC00FF"/>
                </a:solidFill>
              </a:rPr>
              <a:t>料</a:t>
            </a:r>
            <a:r>
              <a:rPr sz="3200" spc="-5" dirty="0">
                <a:solidFill>
                  <a:srgbClr val="FF0000"/>
                </a:solidFill>
                <a:latin typeface="宋体" panose="02010600030101010101" pitchFamily="2" charset="-122"/>
                <a:cs typeface="宋体" panose="02010600030101010101" pitchFamily="2" charset="-122"/>
              </a:rPr>
              <a:t>明细</a:t>
            </a:r>
            <a:r>
              <a:rPr sz="3200" spc="-10" dirty="0">
                <a:solidFill>
                  <a:srgbClr val="FF0000"/>
                </a:solidFill>
                <a:latin typeface="宋体" panose="02010600030101010101" pitchFamily="2" charset="-122"/>
                <a:cs typeface="宋体" panose="02010600030101010101" pitchFamily="2" charset="-122"/>
              </a:rPr>
              <a:t>分</a:t>
            </a:r>
            <a:r>
              <a:rPr sz="3200" spc="-5" dirty="0">
                <a:solidFill>
                  <a:srgbClr val="FF0000"/>
                </a:solidFill>
                <a:latin typeface="宋体" panose="02010600030101010101" pitchFamily="2" charset="-122"/>
                <a:cs typeface="宋体" panose="02010600030101010101" pitchFamily="2" charset="-122"/>
              </a:rPr>
              <a:t>类</a:t>
            </a:r>
            <a:r>
              <a:rPr sz="3200" spc="-10" dirty="0">
                <a:solidFill>
                  <a:srgbClr val="FF0000"/>
                </a:solidFill>
                <a:latin typeface="宋体" panose="02010600030101010101" pitchFamily="2" charset="-122"/>
                <a:cs typeface="宋体" panose="02010600030101010101" pitchFamily="2" charset="-122"/>
              </a:rPr>
              <a:t>账</a:t>
            </a:r>
            <a:endParaRPr sz="3200">
              <a:latin typeface="宋体" panose="02010600030101010101" pitchFamily="2" charset="-122"/>
              <a:cs typeface="宋体" panose="02010600030101010101" pitchFamily="2" charset="-122"/>
            </a:endParaRPr>
          </a:p>
        </p:txBody>
      </p:sp>
      <p:sp>
        <p:nvSpPr>
          <p:cNvPr id="3" name="object 3"/>
          <p:cNvSpPr/>
          <p:nvPr/>
        </p:nvSpPr>
        <p:spPr>
          <a:xfrm>
            <a:off x="4724400" y="838200"/>
            <a:ext cx="3962400" cy="3175"/>
          </a:xfrm>
          <a:custGeom>
            <a:avLst/>
            <a:gdLst/>
            <a:ahLst/>
            <a:cxnLst/>
            <a:rect l="l" t="t" r="r" b="b"/>
            <a:pathLst>
              <a:path w="3962400" h="3175">
                <a:moveTo>
                  <a:pt x="0" y="0"/>
                </a:moveTo>
                <a:lnTo>
                  <a:pt x="3962400" y="3175"/>
                </a:lnTo>
              </a:path>
            </a:pathLst>
          </a:custGeom>
          <a:ln w="22225">
            <a:solidFill>
              <a:srgbClr val="008000"/>
            </a:solidFill>
          </a:ln>
        </p:spPr>
        <p:txBody>
          <a:bodyPr wrap="square" lIns="0" tIns="0" rIns="0" bIns="0" rtlCol="0"/>
          <a:lstStyle/>
          <a:p>
            <a:endParaRPr/>
          </a:p>
        </p:txBody>
      </p:sp>
      <p:sp>
        <p:nvSpPr>
          <p:cNvPr id="4" name="object 4"/>
          <p:cNvSpPr/>
          <p:nvPr/>
        </p:nvSpPr>
        <p:spPr>
          <a:xfrm>
            <a:off x="2474492" y="1248155"/>
            <a:ext cx="104599" cy="32003"/>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2459736" y="1028700"/>
            <a:ext cx="431292" cy="347472"/>
          </a:xfrm>
          <a:prstGeom prst="rect">
            <a:avLst/>
          </a:prstGeom>
          <a:blipFill>
            <a:blip r:embed="rId4" cstate="print"/>
            <a:stretch>
              <a:fillRect/>
            </a:stretch>
          </a:blipFill>
        </p:spPr>
        <p:txBody>
          <a:bodyPr wrap="square" lIns="0" tIns="0" rIns="0" bIns="0" rtlCol="0"/>
          <a:lstStyle/>
          <a:p>
            <a:endParaRPr/>
          </a:p>
        </p:txBody>
      </p:sp>
      <p:graphicFrame>
        <p:nvGraphicFramePr>
          <p:cNvPr id="6" name="object 6"/>
          <p:cNvGraphicFramePr>
            <a:graphicFrameLocks noGrp="1"/>
          </p:cNvGraphicFramePr>
          <p:nvPr>
            <p:custDataLst>
              <p:tags r:id="rId1"/>
            </p:custDataLst>
          </p:nvPr>
        </p:nvGraphicFramePr>
        <p:xfrm>
          <a:off x="1150620" y="1360805"/>
          <a:ext cx="9511665" cy="5264785"/>
        </p:xfrm>
        <a:graphic>
          <a:graphicData uri="http://schemas.openxmlformats.org/drawingml/2006/table">
            <a:tbl>
              <a:tblPr firstRow="1" bandRow="1">
                <a:tableStyleId>{2D5ABB26-0587-4C30-8999-92F81FD0307C}</a:tableStyleId>
              </a:tblPr>
              <a:tblGrid>
                <a:gridCol w="198120">
                  <a:extLst>
                    <a:ext uri="{9D8B030D-6E8A-4147-A177-3AD203B41FA5}">
                      <a16:colId xmlns:a16="http://schemas.microsoft.com/office/drawing/2014/main" val="20000"/>
                    </a:ext>
                  </a:extLst>
                </a:gridCol>
                <a:gridCol w="281305">
                  <a:extLst>
                    <a:ext uri="{9D8B030D-6E8A-4147-A177-3AD203B41FA5}">
                      <a16:colId xmlns:a16="http://schemas.microsoft.com/office/drawing/2014/main" val="20001"/>
                    </a:ext>
                  </a:extLst>
                </a:gridCol>
                <a:gridCol w="382270">
                  <a:extLst>
                    <a:ext uri="{9D8B030D-6E8A-4147-A177-3AD203B41FA5}">
                      <a16:colId xmlns:a16="http://schemas.microsoft.com/office/drawing/2014/main" val="20002"/>
                    </a:ext>
                  </a:extLst>
                </a:gridCol>
                <a:gridCol w="862965">
                  <a:extLst>
                    <a:ext uri="{9D8B030D-6E8A-4147-A177-3AD203B41FA5}">
                      <a16:colId xmlns:a16="http://schemas.microsoft.com/office/drawing/2014/main" val="20003"/>
                    </a:ext>
                  </a:extLst>
                </a:gridCol>
                <a:gridCol w="450850">
                  <a:extLst>
                    <a:ext uri="{9D8B030D-6E8A-4147-A177-3AD203B41FA5}">
                      <a16:colId xmlns:a16="http://schemas.microsoft.com/office/drawing/2014/main" val="20004"/>
                    </a:ext>
                  </a:extLst>
                </a:gridCol>
                <a:gridCol w="338455">
                  <a:extLst>
                    <a:ext uri="{9D8B030D-6E8A-4147-A177-3AD203B41FA5}">
                      <a16:colId xmlns:a16="http://schemas.microsoft.com/office/drawing/2014/main" val="20005"/>
                    </a:ext>
                  </a:extLst>
                </a:gridCol>
                <a:gridCol w="237490">
                  <a:extLst>
                    <a:ext uri="{9D8B030D-6E8A-4147-A177-3AD203B41FA5}">
                      <a16:colId xmlns:a16="http://schemas.microsoft.com/office/drawing/2014/main" val="20006"/>
                    </a:ext>
                  </a:extLst>
                </a:gridCol>
                <a:gridCol w="226060">
                  <a:extLst>
                    <a:ext uri="{9D8B030D-6E8A-4147-A177-3AD203B41FA5}">
                      <a16:colId xmlns:a16="http://schemas.microsoft.com/office/drawing/2014/main" val="20007"/>
                    </a:ext>
                  </a:extLst>
                </a:gridCol>
                <a:gridCol w="231775">
                  <a:extLst>
                    <a:ext uri="{9D8B030D-6E8A-4147-A177-3AD203B41FA5}">
                      <a16:colId xmlns:a16="http://schemas.microsoft.com/office/drawing/2014/main" val="20008"/>
                    </a:ext>
                  </a:extLst>
                </a:gridCol>
                <a:gridCol w="234315">
                  <a:extLst>
                    <a:ext uri="{9D8B030D-6E8A-4147-A177-3AD203B41FA5}">
                      <a16:colId xmlns:a16="http://schemas.microsoft.com/office/drawing/2014/main" val="20009"/>
                    </a:ext>
                  </a:extLst>
                </a:gridCol>
                <a:gridCol w="198755">
                  <a:extLst>
                    <a:ext uri="{9D8B030D-6E8A-4147-A177-3AD203B41FA5}">
                      <a16:colId xmlns:a16="http://schemas.microsoft.com/office/drawing/2014/main" val="20010"/>
                    </a:ext>
                  </a:extLst>
                </a:gridCol>
                <a:gridCol w="265430">
                  <a:extLst>
                    <a:ext uri="{9D8B030D-6E8A-4147-A177-3AD203B41FA5}">
                      <a16:colId xmlns:a16="http://schemas.microsoft.com/office/drawing/2014/main" val="20011"/>
                    </a:ext>
                  </a:extLst>
                </a:gridCol>
                <a:gridCol w="232410">
                  <a:extLst>
                    <a:ext uri="{9D8B030D-6E8A-4147-A177-3AD203B41FA5}">
                      <a16:colId xmlns:a16="http://schemas.microsoft.com/office/drawing/2014/main" val="20012"/>
                    </a:ext>
                  </a:extLst>
                </a:gridCol>
                <a:gridCol w="177800">
                  <a:extLst>
                    <a:ext uri="{9D8B030D-6E8A-4147-A177-3AD203B41FA5}">
                      <a16:colId xmlns:a16="http://schemas.microsoft.com/office/drawing/2014/main" val="20013"/>
                    </a:ext>
                  </a:extLst>
                </a:gridCol>
                <a:gridCol w="447675">
                  <a:extLst>
                    <a:ext uri="{9D8B030D-6E8A-4147-A177-3AD203B41FA5}">
                      <a16:colId xmlns:a16="http://schemas.microsoft.com/office/drawing/2014/main" val="20014"/>
                    </a:ext>
                  </a:extLst>
                </a:gridCol>
                <a:gridCol w="401320">
                  <a:extLst>
                    <a:ext uri="{9D8B030D-6E8A-4147-A177-3AD203B41FA5}">
                      <a16:colId xmlns:a16="http://schemas.microsoft.com/office/drawing/2014/main" val="20015"/>
                    </a:ext>
                  </a:extLst>
                </a:gridCol>
                <a:gridCol w="238125">
                  <a:extLst>
                    <a:ext uri="{9D8B030D-6E8A-4147-A177-3AD203B41FA5}">
                      <a16:colId xmlns:a16="http://schemas.microsoft.com/office/drawing/2014/main" val="20016"/>
                    </a:ext>
                  </a:extLst>
                </a:gridCol>
                <a:gridCol w="201930">
                  <a:extLst>
                    <a:ext uri="{9D8B030D-6E8A-4147-A177-3AD203B41FA5}">
                      <a16:colId xmlns:a16="http://schemas.microsoft.com/office/drawing/2014/main" val="20017"/>
                    </a:ext>
                  </a:extLst>
                </a:gridCol>
                <a:gridCol w="205105">
                  <a:extLst>
                    <a:ext uri="{9D8B030D-6E8A-4147-A177-3AD203B41FA5}">
                      <a16:colId xmlns:a16="http://schemas.microsoft.com/office/drawing/2014/main" val="20018"/>
                    </a:ext>
                  </a:extLst>
                </a:gridCol>
                <a:gridCol w="197485">
                  <a:extLst>
                    <a:ext uri="{9D8B030D-6E8A-4147-A177-3AD203B41FA5}">
                      <a16:colId xmlns:a16="http://schemas.microsoft.com/office/drawing/2014/main" val="20019"/>
                    </a:ext>
                  </a:extLst>
                </a:gridCol>
                <a:gridCol w="198120">
                  <a:extLst>
                    <a:ext uri="{9D8B030D-6E8A-4147-A177-3AD203B41FA5}">
                      <a16:colId xmlns:a16="http://schemas.microsoft.com/office/drawing/2014/main" val="20020"/>
                    </a:ext>
                  </a:extLst>
                </a:gridCol>
                <a:gridCol w="198755">
                  <a:extLst>
                    <a:ext uri="{9D8B030D-6E8A-4147-A177-3AD203B41FA5}">
                      <a16:colId xmlns:a16="http://schemas.microsoft.com/office/drawing/2014/main" val="20021"/>
                    </a:ext>
                  </a:extLst>
                </a:gridCol>
                <a:gridCol w="196850">
                  <a:extLst>
                    <a:ext uri="{9D8B030D-6E8A-4147-A177-3AD203B41FA5}">
                      <a16:colId xmlns:a16="http://schemas.microsoft.com/office/drawing/2014/main" val="20022"/>
                    </a:ext>
                  </a:extLst>
                </a:gridCol>
                <a:gridCol w="206375">
                  <a:extLst>
                    <a:ext uri="{9D8B030D-6E8A-4147-A177-3AD203B41FA5}">
                      <a16:colId xmlns:a16="http://schemas.microsoft.com/office/drawing/2014/main" val="20023"/>
                    </a:ext>
                  </a:extLst>
                </a:gridCol>
                <a:gridCol w="426085">
                  <a:extLst>
                    <a:ext uri="{9D8B030D-6E8A-4147-A177-3AD203B41FA5}">
                      <a16:colId xmlns:a16="http://schemas.microsoft.com/office/drawing/2014/main" val="20024"/>
                    </a:ext>
                  </a:extLst>
                </a:gridCol>
                <a:gridCol w="490855">
                  <a:extLst>
                    <a:ext uri="{9D8B030D-6E8A-4147-A177-3AD203B41FA5}">
                      <a16:colId xmlns:a16="http://schemas.microsoft.com/office/drawing/2014/main" val="20025"/>
                    </a:ext>
                  </a:extLst>
                </a:gridCol>
                <a:gridCol w="219710">
                  <a:extLst>
                    <a:ext uri="{9D8B030D-6E8A-4147-A177-3AD203B41FA5}">
                      <a16:colId xmlns:a16="http://schemas.microsoft.com/office/drawing/2014/main" val="20026"/>
                    </a:ext>
                  </a:extLst>
                </a:gridCol>
                <a:gridCol w="234950">
                  <a:extLst>
                    <a:ext uri="{9D8B030D-6E8A-4147-A177-3AD203B41FA5}">
                      <a16:colId xmlns:a16="http://schemas.microsoft.com/office/drawing/2014/main" val="20027"/>
                    </a:ext>
                  </a:extLst>
                </a:gridCol>
                <a:gridCol w="220345">
                  <a:extLst>
                    <a:ext uri="{9D8B030D-6E8A-4147-A177-3AD203B41FA5}">
                      <a16:colId xmlns:a16="http://schemas.microsoft.com/office/drawing/2014/main" val="20028"/>
                    </a:ext>
                  </a:extLst>
                </a:gridCol>
                <a:gridCol w="255905">
                  <a:extLst>
                    <a:ext uri="{9D8B030D-6E8A-4147-A177-3AD203B41FA5}">
                      <a16:colId xmlns:a16="http://schemas.microsoft.com/office/drawing/2014/main" val="20029"/>
                    </a:ext>
                  </a:extLst>
                </a:gridCol>
                <a:gridCol w="254000">
                  <a:extLst>
                    <a:ext uri="{9D8B030D-6E8A-4147-A177-3AD203B41FA5}">
                      <a16:colId xmlns:a16="http://schemas.microsoft.com/office/drawing/2014/main" val="20030"/>
                    </a:ext>
                  </a:extLst>
                </a:gridCol>
                <a:gridCol w="205105">
                  <a:extLst>
                    <a:ext uri="{9D8B030D-6E8A-4147-A177-3AD203B41FA5}">
                      <a16:colId xmlns:a16="http://schemas.microsoft.com/office/drawing/2014/main" val="20031"/>
                    </a:ext>
                  </a:extLst>
                </a:gridCol>
                <a:gridCol w="246380">
                  <a:extLst>
                    <a:ext uri="{9D8B030D-6E8A-4147-A177-3AD203B41FA5}">
                      <a16:colId xmlns:a16="http://schemas.microsoft.com/office/drawing/2014/main" val="20032"/>
                    </a:ext>
                  </a:extLst>
                </a:gridCol>
                <a:gridCol w="148590">
                  <a:extLst>
                    <a:ext uri="{9D8B030D-6E8A-4147-A177-3AD203B41FA5}">
                      <a16:colId xmlns:a16="http://schemas.microsoft.com/office/drawing/2014/main" val="20033"/>
                    </a:ext>
                  </a:extLst>
                </a:gridCol>
              </a:tblGrid>
              <a:tr h="758825">
                <a:tc gridSpan="2">
                  <a:txBody>
                    <a:bodyPr/>
                    <a:lstStyle/>
                    <a:p>
                      <a:pPr marR="3175">
                        <a:lnSpc>
                          <a:spcPct val="100000"/>
                        </a:lnSpc>
                      </a:pPr>
                      <a:endParaRPr sz="1700">
                        <a:latin typeface="Times New Roman" panose="02020603050405020304"/>
                        <a:cs typeface="Times New Roman" panose="02020603050405020304"/>
                      </a:endParaRPr>
                    </a:p>
                    <a:p>
                      <a:pPr marL="12065" marR="3175">
                        <a:lnSpc>
                          <a:spcPct val="100000"/>
                        </a:lnSpc>
                        <a:spcBef>
                          <a:spcPts val="5"/>
                        </a:spcBef>
                      </a:pPr>
                      <a:r>
                        <a:rPr sz="1600" i="1" spc="-60" dirty="0">
                          <a:solidFill>
                            <a:srgbClr val="5F5F5F"/>
                          </a:solidFill>
                          <a:latin typeface="Times New Roman" panose="02020603050405020304"/>
                          <a:cs typeface="Times New Roman" panose="02020603050405020304"/>
                        </a:rPr>
                        <a:t>202</a:t>
                      </a:r>
                      <a:r>
                        <a:rPr lang="en-US" sz="1600" i="1" spc="-60" dirty="0">
                          <a:solidFill>
                            <a:srgbClr val="5F5F5F"/>
                          </a:solidFill>
                          <a:latin typeface="Times New Roman" panose="02020603050405020304"/>
                          <a:cs typeface="Times New Roman" panose="02020603050405020304"/>
                        </a:rPr>
                        <a:t>5</a:t>
                      </a:r>
                      <a:endParaRPr sz="1600">
                        <a:latin typeface="Times New Roman" panose="02020603050405020304"/>
                        <a:cs typeface="Times New Roman" panose="02020603050405020304"/>
                      </a:endParaRPr>
                    </a:p>
                    <a:p>
                      <a:pPr marL="226695">
                        <a:lnSpc>
                          <a:spcPct val="100000"/>
                        </a:lnSpc>
                        <a:spcBef>
                          <a:spcPts val="20"/>
                        </a:spcBef>
                      </a:pPr>
                      <a:r>
                        <a:rPr sz="1400" dirty="0">
                          <a:solidFill>
                            <a:srgbClr val="008000"/>
                          </a:solidFill>
                          <a:latin typeface="宋体" panose="02010600030101010101" pitchFamily="2" charset="-122"/>
                          <a:cs typeface="宋体" panose="02010600030101010101" pitchFamily="2" charset="-122"/>
                        </a:rPr>
                        <a:t>年</a:t>
                      </a:r>
                      <a:endParaRPr sz="1400">
                        <a:latin typeface="宋体" panose="02010600030101010101" pitchFamily="2" charset="-122"/>
                        <a:cs typeface="宋体" panose="02010600030101010101" pitchFamily="2" charset="-122"/>
                      </a:endParaRPr>
                    </a:p>
                  </a:txBody>
                  <a:tcPr marL="0" marR="0" marT="0" marB="0">
                    <a:lnR w="12700">
                      <a:solidFill>
                        <a:srgbClr val="FF3300"/>
                      </a:solidFill>
                      <a:prstDash val="solid"/>
                    </a:lnR>
                    <a:lnT w="28575">
                      <a:solidFill>
                        <a:srgbClr val="FF3300"/>
                      </a:solidFill>
                      <a:prstDash val="solid"/>
                    </a:lnT>
                    <a:lnB w="9525">
                      <a:solidFill>
                        <a:srgbClr val="008000"/>
                      </a:solidFill>
                      <a:prstDash val="solid"/>
                    </a:lnB>
                  </a:tcPr>
                </a:tc>
                <a:tc hMerge="1">
                  <a:txBody>
                    <a:bodyPr/>
                    <a:lstStyle/>
                    <a:p>
                      <a:endParaRPr lang="zh-CN"/>
                    </a:p>
                  </a:txBody>
                  <a:tcPr marL="0" marR="0" marT="0" marB="0"/>
                </a:tc>
                <a:tc rowSpan="3">
                  <a:txBody>
                    <a:bodyPr/>
                    <a:lstStyle/>
                    <a:p>
                      <a:pPr>
                        <a:lnSpc>
                          <a:spcPct val="100000"/>
                        </a:lnSpc>
                      </a:pPr>
                      <a:endParaRPr sz="1400">
                        <a:latin typeface="Times New Roman" panose="02020603050405020304"/>
                        <a:cs typeface="Times New Roman" panose="02020603050405020304"/>
                      </a:endParaRPr>
                    </a:p>
                    <a:p>
                      <a:pPr>
                        <a:lnSpc>
                          <a:spcPct val="100000"/>
                        </a:lnSpc>
                        <a:spcBef>
                          <a:spcPts val="25"/>
                        </a:spcBef>
                      </a:pPr>
                      <a:endParaRPr sz="1200">
                        <a:latin typeface="Times New Roman" panose="02020603050405020304"/>
                        <a:cs typeface="Times New Roman" panose="02020603050405020304"/>
                      </a:endParaRPr>
                    </a:p>
                    <a:p>
                      <a:pPr marL="66675" marR="60960" algn="just">
                        <a:lnSpc>
                          <a:spcPct val="120000"/>
                        </a:lnSpc>
                      </a:pPr>
                      <a:r>
                        <a:rPr sz="1400" dirty="0">
                          <a:solidFill>
                            <a:srgbClr val="008000"/>
                          </a:solidFill>
                          <a:latin typeface="宋体" panose="02010600030101010101" pitchFamily="2" charset="-122"/>
                          <a:cs typeface="宋体" panose="02010600030101010101" pitchFamily="2" charset="-122"/>
                        </a:rPr>
                        <a:t>凭证号</a:t>
                      </a:r>
                      <a:endParaRPr sz="1400">
                        <a:latin typeface="宋体" panose="02010600030101010101" pitchFamily="2" charset="-122"/>
                        <a:cs typeface="宋体" panose="02010600030101010101" pitchFamily="2" charset="-122"/>
                      </a:endParaRPr>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rowSpan="3">
                  <a:txBody>
                    <a:bodyPr/>
                    <a:lstStyle/>
                    <a:p>
                      <a:pPr>
                        <a:lnSpc>
                          <a:spcPct val="100000"/>
                        </a:lnSpc>
                      </a:pPr>
                      <a:endParaRPr sz="1600">
                        <a:latin typeface="Times New Roman" panose="02020603050405020304"/>
                        <a:cs typeface="Times New Roman" panose="02020603050405020304"/>
                      </a:endParaRPr>
                    </a:p>
                    <a:p>
                      <a:pPr>
                        <a:lnSpc>
                          <a:spcPct val="100000"/>
                        </a:lnSpc>
                        <a:spcBef>
                          <a:spcPts val="35"/>
                        </a:spcBef>
                      </a:pPr>
                      <a:endParaRPr sz="2050">
                        <a:latin typeface="Times New Roman" panose="02020603050405020304"/>
                        <a:cs typeface="Times New Roman" panose="02020603050405020304"/>
                      </a:endParaRPr>
                    </a:p>
                    <a:p>
                      <a:pPr marL="30480">
                        <a:lnSpc>
                          <a:spcPct val="100000"/>
                        </a:lnSpc>
                        <a:tabLst>
                          <a:tab pos="640080" algn="l"/>
                        </a:tabLst>
                      </a:pPr>
                      <a:r>
                        <a:rPr sz="1600" spc="-5" dirty="0">
                          <a:solidFill>
                            <a:srgbClr val="008000"/>
                          </a:solidFill>
                          <a:latin typeface="宋体" panose="02010600030101010101" pitchFamily="2" charset="-122"/>
                          <a:cs typeface="宋体" panose="02010600030101010101" pitchFamily="2" charset="-122"/>
                        </a:rPr>
                        <a:t>摘	要</a:t>
                      </a:r>
                      <a:endParaRPr sz="1600">
                        <a:latin typeface="宋体" panose="02010600030101010101" pitchFamily="2" charset="-122"/>
                        <a:cs typeface="宋体" panose="02010600030101010101" pitchFamily="2" charset="-122"/>
                      </a:endParaRPr>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gridSpan="10">
                  <a:txBody>
                    <a:bodyPr/>
                    <a:lstStyle/>
                    <a:p>
                      <a:pPr>
                        <a:lnSpc>
                          <a:spcPct val="100000"/>
                        </a:lnSpc>
                        <a:spcBef>
                          <a:spcPts val="15"/>
                        </a:spcBef>
                      </a:pPr>
                      <a:endParaRPr sz="1700">
                        <a:latin typeface="Times New Roman" panose="02020603050405020304"/>
                        <a:cs typeface="Times New Roman" panose="02020603050405020304"/>
                      </a:endParaRPr>
                    </a:p>
                    <a:p>
                      <a:pPr marL="609600">
                        <a:lnSpc>
                          <a:spcPct val="100000"/>
                        </a:lnSpc>
                        <a:tabLst>
                          <a:tab pos="1524000" algn="l"/>
                        </a:tabLst>
                      </a:pPr>
                      <a:r>
                        <a:rPr sz="1600" spc="-5" dirty="0">
                          <a:solidFill>
                            <a:srgbClr val="008000"/>
                          </a:solidFill>
                          <a:latin typeface="宋体" panose="02010600030101010101" pitchFamily="2" charset="-122"/>
                          <a:cs typeface="宋体" panose="02010600030101010101" pitchFamily="2" charset="-122"/>
                        </a:rPr>
                        <a:t>借	方</a:t>
                      </a:r>
                      <a:endParaRPr sz="1600">
                        <a:latin typeface="宋体" panose="02010600030101010101" pitchFamily="2" charset="-122"/>
                        <a:cs typeface="宋体" panose="02010600030101010101" pitchFamily="2" charset="-122"/>
                      </a:endParaRPr>
                    </a:p>
                  </a:txBody>
                  <a:tcPr marL="0" marR="0" marT="190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gridSpan="10">
                  <a:txBody>
                    <a:bodyPr/>
                    <a:lstStyle/>
                    <a:p>
                      <a:pPr>
                        <a:lnSpc>
                          <a:spcPct val="100000"/>
                        </a:lnSpc>
                        <a:spcBef>
                          <a:spcPts val="15"/>
                        </a:spcBef>
                      </a:pPr>
                      <a:endParaRPr sz="1700">
                        <a:latin typeface="Times New Roman" panose="02020603050405020304"/>
                        <a:cs typeface="Times New Roman" panose="02020603050405020304"/>
                      </a:endParaRPr>
                    </a:p>
                    <a:p>
                      <a:pPr marL="610235">
                        <a:lnSpc>
                          <a:spcPct val="100000"/>
                        </a:lnSpc>
                        <a:tabLst>
                          <a:tab pos="1321435" algn="l"/>
                        </a:tabLst>
                      </a:pPr>
                      <a:r>
                        <a:rPr sz="1600" spc="-5" dirty="0">
                          <a:solidFill>
                            <a:srgbClr val="008000"/>
                          </a:solidFill>
                          <a:latin typeface="宋体" panose="02010600030101010101" pitchFamily="2" charset="-122"/>
                          <a:cs typeface="宋体" panose="02010600030101010101" pitchFamily="2" charset="-122"/>
                        </a:rPr>
                        <a:t>贷	方</a:t>
                      </a:r>
                      <a:endParaRPr sz="1600">
                        <a:latin typeface="宋体" panose="02010600030101010101" pitchFamily="2" charset="-122"/>
                        <a:cs typeface="宋体" panose="02010600030101010101" pitchFamily="2" charset="-122"/>
                      </a:endParaRPr>
                    </a:p>
                  </a:txBody>
                  <a:tcPr marL="0" marR="0" marT="1905" marB="0">
                    <a:lnL w="28575">
                      <a:solidFill>
                        <a:srgbClr val="FF33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gridSpan="10">
                  <a:txBody>
                    <a:bodyPr/>
                    <a:lstStyle/>
                    <a:p>
                      <a:pPr>
                        <a:lnSpc>
                          <a:spcPct val="100000"/>
                        </a:lnSpc>
                        <a:spcBef>
                          <a:spcPts val="15"/>
                        </a:spcBef>
                      </a:pPr>
                      <a:endParaRPr sz="1700">
                        <a:latin typeface="Times New Roman" panose="02020603050405020304"/>
                        <a:cs typeface="Times New Roman" panose="02020603050405020304"/>
                      </a:endParaRPr>
                    </a:p>
                    <a:p>
                      <a:pPr marL="355600">
                        <a:lnSpc>
                          <a:spcPct val="100000"/>
                        </a:lnSpc>
                        <a:tabLst>
                          <a:tab pos="1117600" algn="l"/>
                        </a:tabLst>
                      </a:pPr>
                      <a:r>
                        <a:rPr sz="1600" spc="-5" dirty="0">
                          <a:solidFill>
                            <a:srgbClr val="008000"/>
                          </a:solidFill>
                          <a:latin typeface="宋体" panose="02010600030101010101" pitchFamily="2" charset="-122"/>
                          <a:cs typeface="宋体" panose="02010600030101010101" pitchFamily="2" charset="-122"/>
                        </a:rPr>
                        <a:t>余	额</a:t>
                      </a:r>
                      <a:endParaRPr sz="1600">
                        <a:latin typeface="宋体" panose="02010600030101010101" pitchFamily="2" charset="-122"/>
                        <a:cs typeface="宋体" panose="02010600030101010101" pitchFamily="2" charset="-122"/>
                      </a:endParaRPr>
                    </a:p>
                  </a:txBody>
                  <a:tcPr marL="0" marR="0" marT="1905" marB="0">
                    <a:lnL w="28575">
                      <a:solidFill>
                        <a:srgbClr val="FF3300"/>
                      </a:solidFill>
                      <a:prstDash val="solid"/>
                    </a:lnL>
                    <a:lnT w="28575">
                      <a:solidFill>
                        <a:srgbClr val="FF33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extLst>
                  <a:ext uri="{0D108BD9-81ED-4DB2-BD59-A6C34878D82A}">
                    <a16:rowId xmlns:a16="http://schemas.microsoft.com/office/drawing/2014/main" val="10000"/>
                  </a:ext>
                </a:extLst>
              </a:tr>
              <a:tr h="337185">
                <a:tc rowSpan="2">
                  <a:txBody>
                    <a:bodyPr/>
                    <a:lstStyle/>
                    <a:p>
                      <a:pPr marR="30480">
                        <a:lnSpc>
                          <a:spcPct val="100000"/>
                        </a:lnSpc>
                        <a:spcBef>
                          <a:spcPts val="15"/>
                        </a:spcBef>
                      </a:pPr>
                      <a:endParaRPr sz="1200">
                        <a:latin typeface="Times New Roman" panose="02020603050405020304"/>
                        <a:cs typeface="Times New Roman" panose="02020603050405020304"/>
                      </a:endParaRPr>
                    </a:p>
                    <a:p>
                      <a:pPr>
                        <a:lnSpc>
                          <a:spcPct val="100000"/>
                        </a:lnSpc>
                      </a:pPr>
                      <a:r>
                        <a:rPr sz="1400" dirty="0">
                          <a:solidFill>
                            <a:srgbClr val="008000"/>
                          </a:solidFill>
                          <a:latin typeface="宋体" panose="02010600030101010101" pitchFamily="2" charset="-122"/>
                          <a:cs typeface="宋体" panose="02010600030101010101" pitchFamily="2" charset="-122"/>
                        </a:rPr>
                        <a:t>月</a:t>
                      </a:r>
                      <a:endParaRPr sz="1400">
                        <a:latin typeface="宋体" panose="02010600030101010101" pitchFamily="2" charset="-122"/>
                        <a:cs typeface="宋体" panose="02010600030101010101" pitchFamily="2" charset="-122"/>
                      </a:endParaRPr>
                    </a:p>
                  </a:txBody>
                  <a:tcPr marL="0" marR="0" marT="1905" marB="0">
                    <a:lnR w="9525">
                      <a:solidFill>
                        <a:srgbClr val="008000"/>
                      </a:solidFill>
                      <a:prstDash val="solid"/>
                    </a:lnR>
                    <a:lnT w="9525">
                      <a:solidFill>
                        <a:srgbClr val="008000"/>
                      </a:solidFill>
                      <a:prstDash val="solid"/>
                    </a:lnT>
                    <a:lnB w="9525">
                      <a:solidFill>
                        <a:srgbClr val="008000"/>
                      </a:solidFill>
                      <a:prstDash val="solid"/>
                    </a:lnB>
                  </a:tcPr>
                </a:tc>
                <a:tc rowSpan="2">
                  <a:txBody>
                    <a:bodyPr/>
                    <a:lstStyle/>
                    <a:p>
                      <a:pPr marR="3175">
                        <a:lnSpc>
                          <a:spcPct val="100000"/>
                        </a:lnSpc>
                        <a:spcBef>
                          <a:spcPts val="15"/>
                        </a:spcBef>
                      </a:pPr>
                      <a:endParaRPr sz="1200">
                        <a:latin typeface="Times New Roman" panose="02020603050405020304"/>
                        <a:cs typeface="Times New Roman" panose="02020603050405020304"/>
                      </a:endParaRPr>
                    </a:p>
                    <a:p>
                      <a:pPr marL="76200">
                        <a:lnSpc>
                          <a:spcPct val="100000"/>
                        </a:lnSpc>
                      </a:pPr>
                      <a:r>
                        <a:rPr sz="1400" dirty="0">
                          <a:solidFill>
                            <a:srgbClr val="008000"/>
                          </a:solidFill>
                          <a:latin typeface="宋体" panose="02010600030101010101" pitchFamily="2" charset="-122"/>
                          <a:cs typeface="宋体" panose="02010600030101010101" pitchFamily="2" charset="-122"/>
                        </a:rPr>
                        <a:t>日</a:t>
                      </a:r>
                      <a:endParaRPr sz="1400">
                        <a:latin typeface="宋体" panose="02010600030101010101" pitchFamily="2" charset="-122"/>
                        <a:cs typeface="宋体" panose="02010600030101010101" pitchFamily="2" charset="-122"/>
                      </a:endParaRPr>
                    </a:p>
                  </a:txBody>
                  <a:tcPr marL="0" marR="0" marT="190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xBody>
                    <a:bodyPr/>
                    <a:lstStyle/>
                    <a:p>
                      <a:endParaRPr lang="zh-CN"/>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rowSpan="2">
                  <a:txBody>
                    <a:bodyPr/>
                    <a:lstStyle/>
                    <a:p>
                      <a:pPr>
                        <a:lnSpc>
                          <a:spcPct val="100000"/>
                        </a:lnSpc>
                        <a:spcBef>
                          <a:spcPts val="15"/>
                        </a:spcBef>
                      </a:pPr>
                      <a:endParaRPr sz="1200">
                        <a:latin typeface="Times New Roman" panose="02020603050405020304"/>
                        <a:cs typeface="Times New Roman" panose="02020603050405020304"/>
                      </a:endParaRPr>
                    </a:p>
                    <a:p>
                      <a:pPr marL="31115">
                        <a:lnSpc>
                          <a:spcPct val="100000"/>
                        </a:lnSpc>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190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marL="71755">
                        <a:lnSpc>
                          <a:spcPts val="1645"/>
                        </a:lnSpc>
                        <a:spcBef>
                          <a:spcPts val="625"/>
                        </a:spcBef>
                      </a:pPr>
                      <a:r>
                        <a:rPr sz="1400" dirty="0">
                          <a:solidFill>
                            <a:srgbClr val="008000"/>
                          </a:solidFill>
                          <a:latin typeface="宋体" panose="02010600030101010101" pitchFamily="2" charset="-122"/>
                          <a:cs typeface="宋体" panose="02010600030101010101" pitchFamily="2" charset="-122"/>
                        </a:rPr>
                        <a:t>单</a:t>
                      </a:r>
                      <a:endParaRPr sz="1400">
                        <a:latin typeface="宋体" panose="02010600030101010101" pitchFamily="2" charset="-122"/>
                        <a:cs typeface="宋体" panose="02010600030101010101" pitchFamily="2" charset="-122"/>
                      </a:endParaRPr>
                    </a:p>
                    <a:p>
                      <a:pPr marL="71755">
                        <a:lnSpc>
                          <a:spcPts val="1645"/>
                        </a:lnSpc>
                      </a:pPr>
                      <a:r>
                        <a:rPr sz="1400" dirty="0">
                          <a:solidFill>
                            <a:srgbClr val="008000"/>
                          </a:solidFill>
                          <a:latin typeface="宋体" panose="02010600030101010101" pitchFamily="2" charset="-122"/>
                          <a:cs typeface="宋体" panose="02010600030101010101" pitchFamily="2" charset="-122"/>
                        </a:rPr>
                        <a:t>价</a:t>
                      </a:r>
                      <a:endParaRPr sz="1400">
                        <a:latin typeface="宋体" panose="02010600030101010101" pitchFamily="2" charset="-122"/>
                        <a:cs typeface="宋体" panose="02010600030101010101" pitchFamily="2" charset="-122"/>
                      </a:endParaRPr>
                    </a:p>
                  </a:txBody>
                  <a:tcPr marL="0" marR="0" marT="7937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401955">
                        <a:lnSpc>
                          <a:spcPct val="100000"/>
                        </a:lnSpc>
                        <a:spcBef>
                          <a:spcPts val="450"/>
                        </a:spcBef>
                        <a:tabLst>
                          <a:tab pos="1290320" algn="l"/>
                        </a:tabLst>
                      </a:pPr>
                      <a:r>
                        <a:rPr sz="1400" dirty="0">
                          <a:solidFill>
                            <a:srgbClr val="008000"/>
                          </a:solidFill>
                          <a:latin typeface="宋体" panose="02010600030101010101" pitchFamily="2" charset="-122"/>
                          <a:cs typeface="宋体" panose="02010600030101010101" pitchFamily="2" charset="-122"/>
                        </a:rPr>
                        <a:t>金	额</a:t>
                      </a:r>
                      <a:endParaRPr sz="1400">
                        <a:latin typeface="宋体" panose="02010600030101010101" pitchFamily="2" charset="-122"/>
                        <a:cs typeface="宋体" panose="02010600030101010101" pitchFamily="2" charset="-122"/>
                      </a:endParaRPr>
                    </a:p>
                  </a:txBody>
                  <a:tcPr marL="0" marR="0" marT="5715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rowSpan="2">
                  <a:txBody>
                    <a:bodyPr/>
                    <a:lstStyle/>
                    <a:p>
                      <a:pPr>
                        <a:lnSpc>
                          <a:spcPct val="100000"/>
                        </a:lnSpc>
                        <a:spcBef>
                          <a:spcPts val="1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190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1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190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320"/>
                        </a:spcBef>
                        <a:tabLst>
                          <a:tab pos="965200"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rowSpan="2">
                  <a:txBody>
                    <a:bodyPr/>
                    <a:lstStyle/>
                    <a:p>
                      <a:pPr>
                        <a:lnSpc>
                          <a:spcPct val="100000"/>
                        </a:lnSpc>
                        <a:spcBef>
                          <a:spcPts val="15"/>
                        </a:spcBef>
                      </a:pPr>
                      <a:endParaRPr sz="1200">
                        <a:latin typeface="Times New Roman" panose="02020603050405020304"/>
                        <a:cs typeface="Times New Roman" panose="02020603050405020304"/>
                      </a:endParaRPr>
                    </a:p>
                    <a:p>
                      <a:pPr marL="635">
                        <a:lnSpc>
                          <a:spcPct val="100000"/>
                        </a:lnSpc>
                      </a:pPr>
                      <a:r>
                        <a:rPr sz="1400" spc="5" dirty="0">
                          <a:solidFill>
                            <a:srgbClr val="008000"/>
                          </a:solidFill>
                          <a:latin typeface="宋体" panose="02010600030101010101" pitchFamily="2" charset="-122"/>
                          <a:cs typeface="宋体" panose="02010600030101010101" pitchFamily="2" charset="-122"/>
                        </a:rPr>
                        <a:t>数量</a:t>
                      </a:r>
                      <a:endParaRPr sz="1400">
                        <a:latin typeface="宋体" panose="02010600030101010101" pitchFamily="2" charset="-122"/>
                        <a:cs typeface="宋体" panose="02010600030101010101" pitchFamily="2" charset="-122"/>
                      </a:endParaRPr>
                    </a:p>
                  </a:txBody>
                  <a:tcPr marL="0" marR="0" marT="190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rowSpan="2">
                  <a:txBody>
                    <a:bodyPr/>
                    <a:lstStyle/>
                    <a:p>
                      <a:pPr>
                        <a:lnSpc>
                          <a:spcPct val="100000"/>
                        </a:lnSpc>
                        <a:spcBef>
                          <a:spcPts val="15"/>
                        </a:spcBef>
                      </a:pPr>
                      <a:endParaRPr sz="1200">
                        <a:latin typeface="Times New Roman" panose="02020603050405020304"/>
                        <a:cs typeface="Times New Roman" panose="02020603050405020304"/>
                      </a:endParaRPr>
                    </a:p>
                    <a:p>
                      <a:pPr marL="635">
                        <a:lnSpc>
                          <a:spcPct val="100000"/>
                        </a:lnSpc>
                      </a:pPr>
                      <a:r>
                        <a:rPr sz="1400" dirty="0">
                          <a:solidFill>
                            <a:srgbClr val="008000"/>
                          </a:solidFill>
                          <a:latin typeface="宋体" panose="02010600030101010101" pitchFamily="2" charset="-122"/>
                          <a:cs typeface="宋体" panose="02010600030101010101" pitchFamily="2" charset="-122"/>
                        </a:rPr>
                        <a:t>单价</a:t>
                      </a:r>
                      <a:endParaRPr sz="1400">
                        <a:latin typeface="宋体" panose="02010600030101010101" pitchFamily="2" charset="-122"/>
                        <a:cs typeface="宋体" panose="02010600030101010101" pitchFamily="2" charset="-122"/>
                      </a:endParaRPr>
                    </a:p>
                  </a:txBody>
                  <a:tcPr marL="0" marR="0" marT="190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gridSpan="8">
                  <a:txBody>
                    <a:bodyPr/>
                    <a:lstStyle/>
                    <a:p>
                      <a:pPr marL="153035">
                        <a:lnSpc>
                          <a:spcPct val="100000"/>
                        </a:lnSpc>
                        <a:spcBef>
                          <a:spcPts val="320"/>
                        </a:spcBef>
                        <a:tabLst>
                          <a:tab pos="965835" algn="l"/>
                        </a:tabLst>
                      </a:pPr>
                      <a:r>
                        <a:rPr sz="1600" spc="-5" dirty="0">
                          <a:solidFill>
                            <a:srgbClr val="008000"/>
                          </a:solidFill>
                          <a:latin typeface="宋体" panose="02010600030101010101" pitchFamily="2" charset="-122"/>
                          <a:cs typeface="宋体" panose="02010600030101010101" pitchFamily="2" charset="-122"/>
                        </a:rPr>
                        <a:t>金	额</a:t>
                      </a:r>
                      <a:endParaRPr sz="16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T w="9525">
                      <a:solidFill>
                        <a:srgbClr val="008000"/>
                      </a:solidFill>
                      <a:prstDash val="solid"/>
                    </a:lnT>
                    <a:lnB w="9525">
                      <a:solidFill>
                        <a:srgbClr val="008000"/>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extLst>
                  <a:ext uri="{0D108BD9-81ED-4DB2-BD59-A6C34878D82A}">
                    <a16:rowId xmlns:a16="http://schemas.microsoft.com/office/drawing/2014/main" val="10001"/>
                  </a:ext>
                </a:extLst>
              </a:tr>
              <a:tr h="240665">
                <a:tc vMerge="1">
                  <a:txBody>
                    <a:bodyPr/>
                    <a:lstStyle/>
                    <a:p>
                      <a:endParaRPr lang="zh-CN"/>
                    </a:p>
                  </a:txBody>
                  <a:tcPr marL="0" marR="0" marT="1905" marB="0">
                    <a:lnR w="9525">
                      <a:solidFill>
                        <a:srgbClr val="0080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1905"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0" marB="0">
                    <a:lnL w="12700">
                      <a:solidFill>
                        <a:srgbClr val="FF3300"/>
                      </a:solidFill>
                      <a:prstDash val="solid"/>
                    </a:lnL>
                    <a:lnR w="9525">
                      <a:solidFill>
                        <a:srgbClr val="008000"/>
                      </a:solidFill>
                      <a:prstDash val="solid"/>
                    </a:lnR>
                    <a:lnT w="28575">
                      <a:solidFill>
                        <a:srgbClr val="FF3300"/>
                      </a:solidFill>
                      <a:prstDash val="solid"/>
                    </a:lnT>
                    <a:lnB w="9525">
                      <a:solidFill>
                        <a:srgbClr val="008000"/>
                      </a:solidFill>
                      <a:prstDash val="solid"/>
                    </a:lnB>
                  </a:tcPr>
                </a:tc>
                <a:tc vMerge="1">
                  <a:txBody>
                    <a:bodyPr/>
                    <a:lstStyle/>
                    <a:p>
                      <a:endParaRPr lang="zh-CN"/>
                    </a:p>
                  </a:txBody>
                  <a:tcPr marL="0" marR="0" marT="0" marB="0">
                    <a:lnL w="9525">
                      <a:solidFill>
                        <a:srgbClr val="008000"/>
                      </a:solidFill>
                      <a:prstDash val="solid"/>
                    </a:lnL>
                    <a:lnR w="28575">
                      <a:solidFill>
                        <a:srgbClr val="FF3300"/>
                      </a:solidFill>
                      <a:prstDash val="solid"/>
                    </a:lnR>
                    <a:lnT w="28575">
                      <a:solidFill>
                        <a:srgbClr val="FF3300"/>
                      </a:solidFill>
                      <a:prstDash val="solid"/>
                    </a:lnT>
                    <a:lnB w="9525">
                      <a:solidFill>
                        <a:srgbClr val="008000"/>
                      </a:solidFill>
                      <a:prstDash val="solid"/>
                    </a:lnB>
                  </a:tcPr>
                </a:tc>
                <a:tc vMerge="1">
                  <a:txBody>
                    <a:bodyPr/>
                    <a:lstStyle/>
                    <a:p>
                      <a:endParaRPr lang="zh-CN"/>
                    </a:p>
                  </a:txBody>
                  <a:tcPr marL="0" marR="0" marT="190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7937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46990">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4381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4064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635" algn="ctr">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4064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gn="ctr">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2230">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gn="ctr">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4064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190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190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4064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4064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4064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1905"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vMerge="1">
                  <a:txBody>
                    <a:bodyPr/>
                    <a:lstStyle/>
                    <a:p>
                      <a:endParaRPr lang="zh-CN"/>
                    </a:p>
                  </a:txBody>
                  <a:tcPr marL="0" marR="0" marT="1905"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3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R="87630" algn="r">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万</a:t>
                      </a:r>
                      <a:endParaRPr sz="1000">
                        <a:latin typeface="宋体" panose="02010600030101010101" pitchFamily="2" charset="-122"/>
                        <a:cs typeface="宋体" panose="02010600030101010101" pitchFamily="2" charset="-122"/>
                      </a:endParaRPr>
                    </a:p>
                  </a:txBody>
                  <a:tcPr marL="0" marR="0" marT="4064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72390" algn="r">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仟</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1270" marR="4889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百</a:t>
                      </a:r>
                      <a:endParaRPr sz="1000">
                        <a:latin typeface="宋体" panose="02010600030101010101" pitchFamily="2" charset="-122"/>
                        <a:cs typeface="宋体" panose="02010600030101010101" pitchFamily="2" charset="-122"/>
                      </a:endParaRPr>
                    </a:p>
                  </a:txBody>
                  <a:tcPr marL="0" marR="0" marT="4064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marR="12065">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十</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59055" algn="r">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元</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角</a:t>
                      </a:r>
                      <a:endParaRPr sz="1000">
                        <a:latin typeface="宋体" panose="02010600030101010101" pitchFamily="2" charset="-122"/>
                        <a:cs typeface="宋体" panose="02010600030101010101" pitchFamily="2" charset="-122"/>
                      </a:endParaRPr>
                    </a:p>
                  </a:txBody>
                  <a:tcPr marL="0" marR="0" marT="4064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1270">
                        <a:lnSpc>
                          <a:spcPct val="100000"/>
                        </a:lnSpc>
                        <a:spcBef>
                          <a:spcPts val="320"/>
                        </a:spcBef>
                      </a:pPr>
                      <a:r>
                        <a:rPr sz="1000" dirty="0">
                          <a:solidFill>
                            <a:srgbClr val="008000"/>
                          </a:solidFill>
                          <a:latin typeface="宋体" panose="02010600030101010101" pitchFamily="2" charset="-122"/>
                          <a:cs typeface="宋体" panose="02010600030101010101" pitchFamily="2" charset="-122"/>
                        </a:rPr>
                        <a:t>分</a:t>
                      </a:r>
                      <a:endParaRPr sz="1000">
                        <a:latin typeface="宋体" panose="02010600030101010101" pitchFamily="2" charset="-122"/>
                        <a:cs typeface="宋体" panose="02010600030101010101" pitchFamily="2" charset="-122"/>
                      </a:endParaRPr>
                    </a:p>
                  </a:txBody>
                  <a:tcPr marL="0" marR="0" marT="4064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2"/>
                  </a:ext>
                </a:extLst>
              </a:tr>
              <a:tr h="412750">
                <a:tc>
                  <a:txBody>
                    <a:bodyPr/>
                    <a:lstStyle/>
                    <a:p>
                      <a:pPr marR="30480">
                        <a:lnSpc>
                          <a:spcPct val="100000"/>
                        </a:lnSpc>
                        <a:spcBef>
                          <a:spcPts val="10"/>
                        </a:spcBef>
                      </a:pPr>
                      <a:endParaRPr sz="1600" b="1">
                        <a:latin typeface="Times New Roman" panose="02020603050405020304"/>
                        <a:cs typeface="Times New Roman" panose="02020603050405020304"/>
                      </a:endParaRPr>
                    </a:p>
                    <a:p>
                      <a:pPr marR="31115" algn="ctr">
                        <a:lnSpc>
                          <a:spcPts val="1615"/>
                        </a:lnSpc>
                      </a:pPr>
                      <a:r>
                        <a:rPr sz="1600" b="1" i="1" dirty="0">
                          <a:solidFill>
                            <a:srgbClr val="5F5F5F"/>
                          </a:solidFill>
                          <a:latin typeface="Times New Roman" panose="02020603050405020304"/>
                          <a:cs typeface="Times New Roman" panose="02020603050405020304"/>
                        </a:rPr>
                        <a:t>2</a:t>
                      </a:r>
                      <a:endParaRPr sz="1600" b="1">
                        <a:latin typeface="Times New Roman" panose="02020603050405020304"/>
                        <a:cs typeface="Times New Roman" panose="02020603050405020304"/>
                      </a:endParaRPr>
                    </a:p>
                  </a:txBody>
                  <a:tcPr marL="0" marR="0" marT="127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spcBef>
                          <a:spcPts val="10"/>
                        </a:spcBef>
                      </a:pPr>
                      <a:endParaRPr sz="1600" b="1">
                        <a:latin typeface="Times New Roman" panose="02020603050405020304"/>
                        <a:cs typeface="Times New Roman" panose="02020603050405020304"/>
                      </a:endParaRPr>
                    </a:p>
                    <a:p>
                      <a:pPr marR="3175" algn="ctr">
                        <a:lnSpc>
                          <a:spcPts val="1615"/>
                        </a:lnSpc>
                      </a:pPr>
                      <a:r>
                        <a:rPr sz="1600" b="1" i="1" dirty="0">
                          <a:solidFill>
                            <a:srgbClr val="5F5F5F"/>
                          </a:solidFill>
                          <a:latin typeface="Times New Roman" panose="02020603050405020304"/>
                          <a:cs typeface="Times New Roman" panose="02020603050405020304"/>
                        </a:rPr>
                        <a:t>1</a:t>
                      </a:r>
                      <a:endParaRPr sz="1600" b="1">
                        <a:latin typeface="Times New Roman" panose="02020603050405020304"/>
                        <a:cs typeface="Times New Roman" panose="02020603050405020304"/>
                      </a:endParaRPr>
                    </a:p>
                  </a:txBody>
                  <a:tcPr marL="0" marR="0" marT="127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15"/>
                        </a:spcBef>
                      </a:pPr>
                      <a:endParaRPr sz="1250" b="1">
                        <a:latin typeface="Times New Roman" panose="02020603050405020304"/>
                        <a:cs typeface="Times New Roman" panose="02020603050405020304"/>
                      </a:endParaRPr>
                    </a:p>
                    <a:p>
                      <a:pPr marR="73660" algn="r">
                        <a:lnSpc>
                          <a:spcPts val="1670"/>
                        </a:lnSpc>
                        <a:spcBef>
                          <a:spcPts val="5"/>
                        </a:spcBef>
                      </a:pPr>
                      <a:r>
                        <a:rPr sz="1400" b="1" spc="-5" dirty="0">
                          <a:solidFill>
                            <a:srgbClr val="5F5F5F"/>
                          </a:solidFill>
                          <a:latin typeface="华文新魏" panose="02010800040101010101" charset="-122"/>
                          <a:cs typeface="华文新魏" panose="02010800040101010101" charset="-122"/>
                        </a:rPr>
                        <a:t>期初余额</a:t>
                      </a:r>
                      <a:endParaRPr sz="1400" b="1">
                        <a:latin typeface="华文新魏" panose="02010800040101010101" charset="-122"/>
                        <a:cs typeface="华文新魏" panose="02010800040101010101" charset="-122"/>
                      </a:endParaRPr>
                    </a:p>
                  </a:txBody>
                  <a:tcPr marL="0" marR="0" marT="1905"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10"/>
                        </a:spcBef>
                      </a:pPr>
                      <a:endParaRPr sz="1600" b="1">
                        <a:latin typeface="Times New Roman" panose="02020603050405020304"/>
                        <a:cs typeface="Times New Roman" panose="02020603050405020304"/>
                      </a:endParaRPr>
                    </a:p>
                    <a:p>
                      <a:pPr marL="45720" algn="ctr">
                        <a:lnSpc>
                          <a:spcPts val="1615"/>
                        </a:lnSpc>
                      </a:pPr>
                      <a:r>
                        <a:rPr sz="1600" b="1" i="1" dirty="0">
                          <a:solidFill>
                            <a:srgbClr val="5F5F5F"/>
                          </a:solidFill>
                          <a:latin typeface="Times New Roman" panose="02020603050405020304"/>
                          <a:cs typeface="Times New Roman" panose="02020603050405020304"/>
                        </a:rPr>
                        <a:t>200</a:t>
                      </a:r>
                      <a:endParaRPr sz="1600" b="1">
                        <a:latin typeface="Times New Roman" panose="02020603050405020304"/>
                        <a:cs typeface="Times New Roman" panose="02020603050405020304"/>
                      </a:endParaRPr>
                    </a:p>
                  </a:txBody>
                  <a:tcPr marL="0" marR="0" marT="127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10"/>
                        </a:spcBef>
                      </a:pPr>
                      <a:endParaRPr sz="1600" b="1">
                        <a:latin typeface="Times New Roman" panose="02020603050405020304"/>
                        <a:cs typeface="Times New Roman" panose="02020603050405020304"/>
                      </a:endParaRPr>
                    </a:p>
                    <a:p>
                      <a:pPr marL="1905" algn="ctr">
                        <a:lnSpc>
                          <a:spcPts val="1615"/>
                        </a:lnSpc>
                      </a:pPr>
                      <a:r>
                        <a:rPr sz="1600" b="1" i="1" dirty="0">
                          <a:solidFill>
                            <a:srgbClr val="5F5F5F"/>
                          </a:solidFill>
                          <a:latin typeface="Times New Roman" panose="02020603050405020304"/>
                          <a:cs typeface="Times New Roman" panose="02020603050405020304"/>
                        </a:rPr>
                        <a:t>50</a:t>
                      </a:r>
                      <a:endParaRPr sz="1600" b="1">
                        <a:latin typeface="Times New Roman" panose="02020603050405020304"/>
                        <a:cs typeface="Times New Roman" panose="02020603050405020304"/>
                      </a:endParaRPr>
                    </a:p>
                  </a:txBody>
                  <a:tcPr marL="0" marR="0" marT="127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10"/>
                        </a:spcBef>
                      </a:pPr>
                      <a:endParaRPr sz="1600" b="1">
                        <a:latin typeface="Times New Roman" panose="02020603050405020304"/>
                        <a:cs typeface="Times New Roman" panose="02020603050405020304"/>
                      </a:endParaRPr>
                    </a:p>
                    <a:p>
                      <a:pPr marR="35560" algn="r">
                        <a:lnSpc>
                          <a:spcPts val="1615"/>
                        </a:lnSpc>
                      </a:pPr>
                      <a:r>
                        <a:rPr sz="1600" b="1" i="1" dirty="0">
                          <a:solidFill>
                            <a:srgbClr val="5F5F5F"/>
                          </a:solidFill>
                          <a:latin typeface="Times New Roman" panose="02020603050405020304"/>
                          <a:cs typeface="Times New Roman" panose="02020603050405020304"/>
                        </a:rPr>
                        <a:t>1</a:t>
                      </a:r>
                      <a:endParaRPr sz="1600" b="1">
                        <a:latin typeface="Times New Roman" panose="02020603050405020304"/>
                        <a:cs typeface="Times New Roman" panose="02020603050405020304"/>
                      </a:endParaRPr>
                    </a:p>
                  </a:txBody>
                  <a:tcPr marL="0" marR="0" marT="127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10"/>
                        </a:spcBef>
                      </a:pPr>
                      <a:endParaRPr sz="1600" b="1">
                        <a:latin typeface="Times New Roman" panose="02020603050405020304"/>
                        <a:cs typeface="Times New Roman" panose="02020603050405020304"/>
                      </a:endParaRPr>
                    </a:p>
                    <a:p>
                      <a:pPr marR="28575" algn="r">
                        <a:lnSpc>
                          <a:spcPts val="1615"/>
                        </a:lnSpc>
                      </a:pPr>
                      <a:r>
                        <a:rPr sz="1600" b="1" i="1" dirty="0">
                          <a:solidFill>
                            <a:srgbClr val="5F5F5F"/>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127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spcBef>
                          <a:spcPts val="10"/>
                        </a:spcBef>
                      </a:pPr>
                      <a:endParaRPr sz="1600" b="1">
                        <a:latin typeface="Times New Roman" panose="02020603050405020304"/>
                        <a:cs typeface="Times New Roman" panose="02020603050405020304"/>
                      </a:endParaRPr>
                    </a:p>
                    <a:p>
                      <a:pPr marL="69850" marR="48895">
                        <a:lnSpc>
                          <a:spcPts val="1615"/>
                        </a:lnSpc>
                      </a:pPr>
                      <a:r>
                        <a:rPr sz="1600" b="1" i="1" dirty="0">
                          <a:solidFill>
                            <a:srgbClr val="5F5F5F"/>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127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spcBef>
                          <a:spcPts val="10"/>
                        </a:spcBef>
                      </a:pPr>
                      <a:endParaRPr sz="1600" b="1">
                        <a:latin typeface="Times New Roman" panose="02020603050405020304"/>
                        <a:cs typeface="Times New Roman" panose="02020603050405020304"/>
                      </a:endParaRPr>
                    </a:p>
                    <a:p>
                      <a:pPr marL="87630" marR="12065">
                        <a:lnSpc>
                          <a:spcPts val="1615"/>
                        </a:lnSpc>
                      </a:pPr>
                      <a:r>
                        <a:rPr sz="1600" b="1" i="1" dirty="0">
                          <a:solidFill>
                            <a:srgbClr val="5F5F5F"/>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127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10"/>
                        </a:spcBef>
                      </a:pPr>
                      <a:endParaRPr sz="1600" b="1">
                        <a:latin typeface="Times New Roman" panose="02020603050405020304"/>
                        <a:cs typeface="Times New Roman" panose="02020603050405020304"/>
                      </a:endParaRPr>
                    </a:p>
                    <a:p>
                      <a:pPr marR="22225" algn="r">
                        <a:lnSpc>
                          <a:spcPts val="1615"/>
                        </a:lnSpc>
                      </a:pPr>
                      <a:r>
                        <a:rPr sz="1600" b="1" i="1" dirty="0">
                          <a:solidFill>
                            <a:srgbClr val="5F5F5F"/>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127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10"/>
                        </a:spcBef>
                      </a:pPr>
                      <a:endParaRPr sz="1600" b="1">
                        <a:latin typeface="Times New Roman" panose="02020603050405020304"/>
                        <a:cs typeface="Times New Roman" panose="02020603050405020304"/>
                      </a:endParaRPr>
                    </a:p>
                    <a:p>
                      <a:pPr marR="41275" algn="r">
                        <a:lnSpc>
                          <a:spcPts val="1615"/>
                        </a:lnSpc>
                      </a:pPr>
                      <a:r>
                        <a:rPr sz="1600" b="1" i="1" dirty="0">
                          <a:solidFill>
                            <a:srgbClr val="5F5F5F"/>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127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spcBef>
                          <a:spcPts val="10"/>
                        </a:spcBef>
                      </a:pPr>
                      <a:endParaRPr sz="1600" b="1">
                        <a:latin typeface="Times New Roman" panose="02020603050405020304"/>
                        <a:cs typeface="Times New Roman" panose="02020603050405020304"/>
                      </a:endParaRPr>
                    </a:p>
                    <a:p>
                      <a:pPr marL="25400">
                        <a:lnSpc>
                          <a:spcPts val="1615"/>
                        </a:lnSpc>
                      </a:pPr>
                      <a:r>
                        <a:rPr sz="1600" b="1" i="1" dirty="0">
                          <a:solidFill>
                            <a:srgbClr val="5F5F5F"/>
                          </a:solidFill>
                          <a:latin typeface="Times New Roman" panose="02020603050405020304"/>
                          <a:cs typeface="Times New Roman" panose="02020603050405020304"/>
                        </a:rPr>
                        <a:t>0</a:t>
                      </a:r>
                      <a:endParaRPr sz="1600" b="1">
                        <a:latin typeface="Times New Roman" panose="02020603050405020304"/>
                        <a:cs typeface="Times New Roman" panose="02020603050405020304"/>
                      </a:endParaRPr>
                    </a:p>
                  </a:txBody>
                  <a:tcPr marL="0" marR="0" marT="127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3"/>
                  </a:ext>
                </a:extLst>
              </a:tr>
              <a:tr h="302260">
                <a:tc>
                  <a:txBody>
                    <a:bodyPr/>
                    <a:lstStyle/>
                    <a:p>
                      <a:pPr marR="31115" algn="ctr">
                        <a:lnSpc>
                          <a:spcPts val="1615"/>
                        </a:lnSpc>
                        <a:spcBef>
                          <a:spcPts val="730"/>
                        </a:spcBef>
                      </a:pPr>
                      <a:r>
                        <a:rPr sz="1600" b="1" i="1" dirty="0">
                          <a:solidFill>
                            <a:srgbClr val="5F5F5F"/>
                          </a:solidFill>
                          <a:latin typeface="Times New Roman" panose="02020603050405020304"/>
                          <a:cs typeface="Times New Roman" panose="02020603050405020304"/>
                        </a:rPr>
                        <a:t>2</a:t>
                      </a:r>
                    </a:p>
                  </a:txBody>
                  <a:tcPr marL="0" marR="0" marT="9271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gn="ctr">
                        <a:lnSpc>
                          <a:spcPts val="1615"/>
                        </a:lnSpc>
                        <a:spcBef>
                          <a:spcPts val="730"/>
                        </a:spcBef>
                      </a:pPr>
                      <a:r>
                        <a:rPr sz="1600" b="1" i="1" dirty="0">
                          <a:solidFill>
                            <a:srgbClr val="5F5F5F"/>
                          </a:solidFill>
                          <a:latin typeface="Times New Roman" panose="02020603050405020304"/>
                          <a:cs typeface="Times New Roman" panose="02020603050405020304"/>
                        </a:rPr>
                        <a:t>5</a:t>
                      </a:r>
                    </a:p>
                  </a:txBody>
                  <a:tcPr marL="0" marR="0" marT="9271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R="24765" algn="ctr">
                        <a:lnSpc>
                          <a:spcPts val="1725"/>
                        </a:lnSpc>
                        <a:spcBef>
                          <a:spcPts val="620"/>
                        </a:spcBef>
                      </a:pPr>
                      <a:r>
                        <a:rPr sz="1450" b="1" i="1" spc="-5" dirty="0">
                          <a:solidFill>
                            <a:srgbClr val="5F5F5F"/>
                          </a:solidFill>
                          <a:latin typeface="华文新魏" panose="02010800040101010101" charset="-122"/>
                          <a:cs typeface="华文新魏" panose="02010800040101010101" charset="-122"/>
                        </a:rPr>
                        <a:t>转</a:t>
                      </a:r>
                      <a:r>
                        <a:rPr sz="1450" b="1" i="1" dirty="0">
                          <a:solidFill>
                            <a:srgbClr val="5F5F5F"/>
                          </a:solidFill>
                          <a:latin typeface="华文新魏" panose="02010800040101010101" charset="-122"/>
                          <a:cs typeface="华文新魏" panose="02010800040101010101" charset="-122"/>
                        </a:rPr>
                        <a:t>1</a:t>
                      </a:r>
                      <a:endParaRPr sz="1450" b="1">
                        <a:latin typeface="华文新魏" panose="02010800040101010101" charset="-122"/>
                        <a:cs typeface="华文新魏" panose="02010800040101010101" charset="-122"/>
                      </a:endParaRPr>
                    </a:p>
                  </a:txBody>
                  <a:tcPr marL="0" marR="0" marT="7874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73660" algn="ctr">
                        <a:lnSpc>
                          <a:spcPts val="1675"/>
                        </a:lnSpc>
                        <a:spcBef>
                          <a:spcPts val="670"/>
                        </a:spcBef>
                      </a:pPr>
                      <a:r>
                        <a:rPr sz="1400" b="1" spc="-5" dirty="0">
                          <a:solidFill>
                            <a:srgbClr val="5F5F5F"/>
                          </a:solidFill>
                          <a:latin typeface="华文新魏" panose="02010800040101010101" charset="-122"/>
                          <a:cs typeface="华文新魏" panose="02010800040101010101" charset="-122"/>
                        </a:rPr>
                        <a:t>材料入库</a:t>
                      </a:r>
                    </a:p>
                  </a:txBody>
                  <a:tcPr marL="0" marR="0" marT="8509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marL="119380">
                        <a:lnSpc>
                          <a:spcPts val="1615"/>
                        </a:lnSpc>
                        <a:spcBef>
                          <a:spcPts val="730"/>
                        </a:spcBef>
                      </a:pPr>
                      <a:r>
                        <a:rPr sz="1600" b="1" i="1" dirty="0">
                          <a:solidFill>
                            <a:srgbClr val="5F5F5F"/>
                          </a:solidFill>
                          <a:latin typeface="Times New Roman" panose="02020603050405020304"/>
                          <a:cs typeface="Times New Roman" panose="02020603050405020304"/>
                        </a:rPr>
                        <a:t>20</a:t>
                      </a:r>
                    </a:p>
                  </a:txBody>
                  <a:tcPr marL="0" marR="0" marT="9271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71755">
                        <a:lnSpc>
                          <a:spcPts val="1615"/>
                        </a:lnSpc>
                        <a:spcBef>
                          <a:spcPts val="730"/>
                        </a:spcBef>
                      </a:pPr>
                      <a:r>
                        <a:rPr sz="1600" b="1" i="1" dirty="0">
                          <a:solidFill>
                            <a:srgbClr val="5F5F5F"/>
                          </a:solidFill>
                          <a:latin typeface="Times New Roman" panose="02020603050405020304"/>
                          <a:cs typeface="Times New Roman" panose="02020603050405020304"/>
                        </a:rPr>
                        <a:t>50</a:t>
                      </a:r>
                    </a:p>
                  </a:txBody>
                  <a:tcPr marL="0" marR="0" marT="9271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ts val="1615"/>
                        </a:lnSpc>
                        <a:spcBef>
                          <a:spcPts val="730"/>
                        </a:spcBef>
                      </a:pPr>
                      <a:r>
                        <a:rPr sz="1600" b="1" i="1" dirty="0">
                          <a:solidFill>
                            <a:srgbClr val="5F5F5F"/>
                          </a:solidFill>
                          <a:latin typeface="Times New Roman" panose="02020603050405020304"/>
                          <a:cs typeface="Times New Roman" panose="02020603050405020304"/>
                        </a:rPr>
                        <a:t>1</a:t>
                      </a:r>
                    </a:p>
                  </a:txBody>
                  <a:tcPr marL="0" marR="0" marT="9271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80645">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gn="ctr">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gn="ctr">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b="1">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gn="ctr">
                        <a:lnSpc>
                          <a:spcPts val="1615"/>
                        </a:lnSpc>
                        <a:spcBef>
                          <a:spcPts val="730"/>
                        </a:spcBef>
                      </a:pPr>
                      <a:r>
                        <a:rPr sz="1600" b="1" i="1" dirty="0">
                          <a:solidFill>
                            <a:srgbClr val="5F5F5F"/>
                          </a:solidFill>
                          <a:latin typeface="Times New Roman" panose="02020603050405020304"/>
                          <a:cs typeface="Times New Roman" panose="02020603050405020304"/>
                        </a:rPr>
                        <a:t>220</a:t>
                      </a:r>
                    </a:p>
                  </a:txBody>
                  <a:tcPr marL="0" marR="0" marT="9271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L="1905" algn="ctr">
                        <a:lnSpc>
                          <a:spcPts val="1615"/>
                        </a:lnSpc>
                        <a:spcBef>
                          <a:spcPts val="730"/>
                        </a:spcBef>
                      </a:pPr>
                      <a:r>
                        <a:rPr sz="1600" b="1" i="1" dirty="0">
                          <a:solidFill>
                            <a:srgbClr val="5F5F5F"/>
                          </a:solidFill>
                          <a:latin typeface="Times New Roman" panose="02020603050405020304"/>
                          <a:cs typeface="Times New Roman" panose="02020603050405020304"/>
                        </a:rPr>
                        <a:t>50</a:t>
                      </a:r>
                    </a:p>
                  </a:txBody>
                  <a:tcPr marL="0" marR="0" marT="9271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600" b="1">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marR="58420" algn="r">
                        <a:lnSpc>
                          <a:spcPts val="1615"/>
                        </a:lnSpc>
                        <a:spcBef>
                          <a:spcPts val="730"/>
                        </a:spcBef>
                      </a:pPr>
                      <a:r>
                        <a:rPr sz="1600" b="1" i="1" dirty="0">
                          <a:solidFill>
                            <a:srgbClr val="5F5F5F"/>
                          </a:solidFill>
                          <a:latin typeface="Times New Roman" panose="02020603050405020304"/>
                          <a:cs typeface="Times New Roman" panose="02020603050405020304"/>
                        </a:rPr>
                        <a:t>1</a:t>
                      </a:r>
                    </a:p>
                  </a:txBody>
                  <a:tcPr marL="0" marR="0" marT="9271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50165" algn="r">
                        <a:lnSpc>
                          <a:spcPts val="1615"/>
                        </a:lnSpc>
                        <a:spcBef>
                          <a:spcPts val="730"/>
                        </a:spcBef>
                      </a:pPr>
                      <a:r>
                        <a:rPr sz="1600" b="1" i="1" dirty="0">
                          <a:solidFill>
                            <a:srgbClr val="5F5F5F"/>
                          </a:solidFill>
                          <a:latin typeface="Times New Roman" panose="02020603050405020304"/>
                          <a:cs typeface="Times New Roman" panose="02020603050405020304"/>
                        </a:rPr>
                        <a:t>1</a:t>
                      </a:r>
                    </a:p>
                  </a:txBody>
                  <a:tcPr marL="0" marR="0" marT="9271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L="48895" marR="48895">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66675" marR="12065">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43180" algn="r">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marR="64135" algn="r">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L="25400">
                        <a:lnSpc>
                          <a:spcPts val="1615"/>
                        </a:lnSpc>
                        <a:spcBef>
                          <a:spcPts val="730"/>
                        </a:spcBef>
                      </a:pPr>
                      <a:r>
                        <a:rPr sz="1600" b="1" i="1" dirty="0">
                          <a:solidFill>
                            <a:srgbClr val="5F5F5F"/>
                          </a:solidFill>
                          <a:latin typeface="Times New Roman" panose="02020603050405020304"/>
                          <a:cs typeface="Times New Roman" panose="02020603050405020304"/>
                        </a:rPr>
                        <a:t>0</a:t>
                      </a:r>
                    </a:p>
                  </a:txBody>
                  <a:tcPr marL="0" marR="0" marT="9271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4"/>
                  </a:ext>
                </a:extLst>
              </a:tr>
              <a:tr h="351790">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5"/>
                  </a:ext>
                </a:extLst>
              </a:tr>
              <a:tr h="311150">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6"/>
                  </a:ext>
                </a:extLst>
              </a:tr>
              <a:tr h="290830">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7"/>
                  </a:ext>
                </a:extLst>
              </a:tr>
              <a:tr h="332740">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8"/>
                  </a:ext>
                </a:extLst>
              </a:tr>
              <a:tr h="338455">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09"/>
                  </a:ext>
                </a:extLst>
              </a:tr>
              <a:tr h="299720">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0"/>
                  </a:ext>
                </a:extLst>
              </a:tr>
              <a:tr h="292735">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1"/>
                  </a:ext>
                </a:extLst>
              </a:tr>
              <a:tr h="292100">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2"/>
                  </a:ext>
                </a:extLst>
              </a:tr>
              <a:tr h="361315">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9525">
                      <a:solidFill>
                        <a:srgbClr val="008000"/>
                      </a:solidFill>
                      <a:prstDash val="solid"/>
                    </a:lnB>
                  </a:tcPr>
                </a:tc>
                <a:tc>
                  <a:txBody>
                    <a:bodyPr/>
                    <a:lstStyle/>
                    <a:p>
                      <a:pPr marR="48895">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marR="1206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9525">
                      <a:solidFill>
                        <a:srgbClr val="0080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9525">
                      <a:solidFill>
                        <a:srgbClr val="008000"/>
                      </a:solidFill>
                      <a:prstDash val="solid"/>
                    </a:lnB>
                  </a:tcPr>
                </a:tc>
                <a:extLst>
                  <a:ext uri="{0D108BD9-81ED-4DB2-BD59-A6C34878D82A}">
                    <a16:rowId xmlns:a16="http://schemas.microsoft.com/office/drawing/2014/main" val="10013"/>
                  </a:ext>
                </a:extLst>
              </a:tr>
              <a:tr h="306705">
                <a:tc>
                  <a:txBody>
                    <a:bodyPr/>
                    <a:lstStyle/>
                    <a:p>
                      <a:pPr marR="30480">
                        <a:lnSpc>
                          <a:spcPct val="100000"/>
                        </a:lnSpc>
                      </a:pPr>
                      <a:endParaRPr sz="1300">
                        <a:latin typeface="Times New Roman" panose="02020603050405020304"/>
                        <a:cs typeface="Times New Roman" panose="02020603050405020304"/>
                      </a:endParaRPr>
                    </a:p>
                  </a:txBody>
                  <a:tcPr marL="0" marR="0" marT="0" marB="0">
                    <a:lnR w="9525">
                      <a:solidFill>
                        <a:srgbClr val="008000"/>
                      </a:solidFill>
                      <a:prstDash val="solid"/>
                    </a:lnR>
                    <a:lnT w="9525">
                      <a:solidFill>
                        <a:srgbClr val="008000"/>
                      </a:solidFill>
                      <a:prstDash val="solid"/>
                    </a:lnT>
                    <a:lnB w="28575">
                      <a:solidFill>
                        <a:srgbClr val="FF3300"/>
                      </a:solidFill>
                      <a:prstDash val="solid"/>
                    </a:lnB>
                  </a:tcPr>
                </a:tc>
                <a:tc>
                  <a:txBody>
                    <a:bodyPr/>
                    <a:lstStyle/>
                    <a:p>
                      <a:pPr marR="3175">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marR="10160" algn="r">
                        <a:lnSpc>
                          <a:spcPts val="1145"/>
                        </a:lnSpc>
                        <a:spcBef>
                          <a:spcPts val="1150"/>
                        </a:spcBef>
                      </a:pPr>
                      <a:endParaRPr sz="1400">
                        <a:latin typeface="Times New Roman" panose="02020603050405020304"/>
                        <a:cs typeface="Times New Roman" panose="02020603050405020304"/>
                      </a:endParaRPr>
                    </a:p>
                  </a:txBody>
                  <a:tcPr marL="0" marR="0" marT="14605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ts val="1145"/>
                        </a:lnSpc>
                        <a:spcBef>
                          <a:spcPts val="1150"/>
                        </a:spcBef>
                      </a:pPr>
                      <a:endParaRPr sz="1400">
                        <a:latin typeface="Times New Roman" panose="02020603050405020304"/>
                        <a:cs typeface="Times New Roman" panose="02020603050405020304"/>
                      </a:endParaRPr>
                    </a:p>
                  </a:txBody>
                  <a:tcPr marL="0" marR="0" marT="14605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28575">
                      <a:solidFill>
                        <a:srgbClr val="FF33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12700">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008000"/>
                      </a:solidFill>
                      <a:prstDash val="solid"/>
                    </a:lnL>
                    <a:lnR w="12700">
                      <a:solidFill>
                        <a:srgbClr val="5F5F5F"/>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5F5F5F"/>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28575">
                      <a:solidFill>
                        <a:srgbClr val="008000"/>
                      </a:solidFill>
                      <a:prstDash val="solid"/>
                    </a:lnR>
                    <a:lnT w="9525">
                      <a:solidFill>
                        <a:srgbClr val="008000"/>
                      </a:solidFill>
                      <a:prstDash val="solid"/>
                    </a:lnT>
                    <a:lnB w="28575">
                      <a:solidFill>
                        <a:srgbClr val="FF3300"/>
                      </a:solidFill>
                      <a:prstDash val="solid"/>
                    </a:lnB>
                  </a:tcPr>
                </a:tc>
                <a:tc>
                  <a:txBody>
                    <a:bodyPr/>
                    <a:lstStyle/>
                    <a:p>
                      <a:pPr algn="r">
                        <a:lnSpc>
                          <a:spcPts val="1145"/>
                        </a:lnSpc>
                        <a:spcBef>
                          <a:spcPts val="1150"/>
                        </a:spcBef>
                      </a:pPr>
                      <a:r>
                        <a:rPr sz="1400" spc="5"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a:txBody>
                  <a:tcPr marL="0" marR="0" marT="146050" marB="0">
                    <a:lnL w="2857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marL="52070">
                        <a:lnSpc>
                          <a:spcPts val="1145"/>
                        </a:lnSpc>
                        <a:spcBef>
                          <a:spcPts val="1150"/>
                        </a:spcBef>
                      </a:pPr>
                      <a:r>
                        <a:rPr sz="1400" spc="5" dirty="0">
                          <a:solidFill>
                            <a:srgbClr val="5F5F5F"/>
                          </a:solidFill>
                          <a:latin typeface="Times New Roman" panose="02020603050405020304"/>
                          <a:cs typeface="Times New Roman" panose="02020603050405020304"/>
                        </a:rPr>
                        <a:t>3</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a:txBody>
                  <a:tcPr marL="0" marR="0" marT="146050" marB="0">
                    <a:lnL w="9525">
                      <a:solidFill>
                        <a:srgbClr val="0080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R w="12700">
                      <a:solidFill>
                        <a:srgbClr val="FF33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12700">
                      <a:solidFill>
                        <a:srgbClr val="FF3300"/>
                      </a:solidFill>
                      <a:prstDash val="solid"/>
                    </a:lnL>
                    <a:lnR w="9525">
                      <a:solidFill>
                        <a:srgbClr val="008000"/>
                      </a:solidFill>
                      <a:prstDash val="solid"/>
                    </a:lnR>
                    <a:lnT w="9525">
                      <a:solidFill>
                        <a:srgbClr val="008000"/>
                      </a:solidFill>
                      <a:prstDash val="solid"/>
                    </a:lnT>
                    <a:lnB w="28575">
                      <a:solidFill>
                        <a:srgbClr val="FF3300"/>
                      </a:solidFill>
                      <a:prstDash val="solid"/>
                    </a:lnB>
                  </a:tcPr>
                </a:tc>
                <a:tc>
                  <a:txBody>
                    <a:bodyPr/>
                    <a:lstStyle/>
                    <a:p>
                      <a:pPr>
                        <a:lnSpc>
                          <a:spcPct val="100000"/>
                        </a:lnSpc>
                      </a:pPr>
                      <a:endParaRPr sz="1300">
                        <a:latin typeface="Times New Roman" panose="02020603050405020304"/>
                        <a:cs typeface="Times New Roman" panose="02020603050405020304"/>
                      </a:endParaRPr>
                    </a:p>
                  </a:txBody>
                  <a:tcPr marL="0" marR="0" marT="0" marB="0">
                    <a:lnL w="9525">
                      <a:solidFill>
                        <a:srgbClr val="008000"/>
                      </a:solidFill>
                      <a:prstDash val="solid"/>
                    </a:lnL>
                    <a:lnT w="9525">
                      <a:solidFill>
                        <a:srgbClr val="008000"/>
                      </a:solidFill>
                      <a:prstDash val="solid"/>
                    </a:lnT>
                    <a:lnB w="28575">
                      <a:solidFill>
                        <a:srgbClr val="FF3300"/>
                      </a:solidFill>
                      <a:prstDash val="solid"/>
                    </a:lnB>
                  </a:tcPr>
                </a:tc>
                <a:extLst>
                  <a:ext uri="{0D108BD9-81ED-4DB2-BD59-A6C34878D82A}">
                    <a16:rowId xmlns:a16="http://schemas.microsoft.com/office/drawing/2014/main" val="10014"/>
                  </a:ext>
                </a:extLst>
              </a:tr>
            </a:tbl>
          </a:graphicData>
        </a:graphic>
      </p:graphicFrame>
      <p:sp>
        <p:nvSpPr>
          <p:cNvPr id="7" name="object 7"/>
          <p:cNvSpPr/>
          <p:nvPr/>
        </p:nvSpPr>
        <p:spPr>
          <a:xfrm>
            <a:off x="2474975" y="1028700"/>
            <a:ext cx="492252" cy="347472"/>
          </a:xfrm>
          <a:prstGeom prst="rect">
            <a:avLst/>
          </a:prstGeom>
          <a:blipFill>
            <a:blip r:embed="rId5" cstate="print"/>
            <a:stretch>
              <a:fillRect/>
            </a:stretch>
          </a:blipFill>
        </p:spPr>
        <p:txBody>
          <a:bodyPr wrap="square" lIns="0" tIns="0" rIns="0" bIns="0" rtlCol="0"/>
          <a:lstStyle/>
          <a:p>
            <a:endParaRPr/>
          </a:p>
        </p:txBody>
      </p:sp>
      <p:sp>
        <p:nvSpPr>
          <p:cNvPr id="8" name="object 8"/>
          <p:cNvSpPr txBox="1"/>
          <p:nvPr/>
        </p:nvSpPr>
        <p:spPr>
          <a:xfrm>
            <a:off x="1931923" y="1061084"/>
            <a:ext cx="333375" cy="196850"/>
          </a:xfrm>
          <a:prstGeom prst="rect">
            <a:avLst/>
          </a:prstGeom>
        </p:spPr>
        <p:txBody>
          <a:bodyPr vert="horz" wrap="square" lIns="0" tIns="12700" rIns="0" bIns="0" rtlCol="0">
            <a:spAutoFit/>
          </a:bodyPr>
          <a:lstStyle/>
          <a:p>
            <a:pPr marL="12700">
              <a:lnSpc>
                <a:spcPct val="100000"/>
              </a:lnSpc>
              <a:spcBef>
                <a:spcPts val="100"/>
              </a:spcBef>
            </a:pPr>
            <a:r>
              <a:rPr sz="1200" b="1" spc="5" dirty="0">
                <a:solidFill>
                  <a:srgbClr val="339966"/>
                </a:solidFill>
                <a:latin typeface="宋体" panose="02010600030101010101" pitchFamily="2" charset="-122"/>
                <a:cs typeface="宋体" panose="02010600030101010101" pitchFamily="2" charset="-122"/>
              </a:rPr>
              <a:t>货号</a:t>
            </a:r>
            <a:endParaRPr sz="1200">
              <a:latin typeface="宋体" panose="02010600030101010101" pitchFamily="2" charset="-122"/>
              <a:cs typeface="宋体" panose="02010600030101010101" pitchFamily="2" charset="-122"/>
            </a:endParaRPr>
          </a:p>
        </p:txBody>
      </p:sp>
      <p:sp>
        <p:nvSpPr>
          <p:cNvPr id="9" name="object 9"/>
          <p:cNvSpPr/>
          <p:nvPr/>
        </p:nvSpPr>
        <p:spPr>
          <a:xfrm>
            <a:off x="2252472" y="1254302"/>
            <a:ext cx="304800" cy="0"/>
          </a:xfrm>
          <a:custGeom>
            <a:avLst/>
            <a:gdLst/>
            <a:ahLst/>
            <a:cxnLst/>
            <a:rect l="l" t="t" r="r" b="b"/>
            <a:pathLst>
              <a:path w="304800">
                <a:moveTo>
                  <a:pt x="0" y="0"/>
                </a:moveTo>
                <a:lnTo>
                  <a:pt x="304800" y="0"/>
                </a:lnTo>
              </a:path>
            </a:pathLst>
          </a:custGeom>
          <a:ln w="9601">
            <a:solidFill>
              <a:srgbClr val="329865"/>
            </a:solidFill>
          </a:ln>
        </p:spPr>
        <p:txBody>
          <a:bodyPr wrap="square" lIns="0" tIns="0" rIns="0" bIns="0" rtlCol="0"/>
          <a:lstStyle/>
          <a:p>
            <a:endParaRPr/>
          </a:p>
        </p:txBody>
      </p:sp>
      <p:sp>
        <p:nvSpPr>
          <p:cNvPr id="10" name="object 10"/>
          <p:cNvSpPr txBox="1"/>
          <p:nvPr/>
        </p:nvSpPr>
        <p:spPr>
          <a:xfrm>
            <a:off x="2544876" y="1061084"/>
            <a:ext cx="2075180" cy="196850"/>
          </a:xfrm>
          <a:prstGeom prst="rect">
            <a:avLst/>
          </a:prstGeom>
        </p:spPr>
        <p:txBody>
          <a:bodyPr vert="horz" wrap="square" lIns="0" tIns="12700" rIns="0" bIns="0" rtlCol="0">
            <a:spAutoFit/>
          </a:bodyPr>
          <a:lstStyle/>
          <a:p>
            <a:pPr marL="12700">
              <a:lnSpc>
                <a:spcPct val="100000"/>
              </a:lnSpc>
              <a:spcBef>
                <a:spcPts val="100"/>
              </a:spcBef>
              <a:tabLst>
                <a:tab pos="1220470" algn="l"/>
                <a:tab pos="1754505" algn="l"/>
              </a:tabLst>
            </a:pPr>
            <a:r>
              <a:rPr sz="1200" b="1" spc="-60" dirty="0">
                <a:solidFill>
                  <a:srgbClr val="4489D7"/>
                </a:solidFill>
                <a:latin typeface="Times New Roman" panose="02020603050405020304"/>
                <a:cs typeface="Times New Roman" panose="02020603050405020304"/>
              </a:rPr>
              <a:t>1</a:t>
            </a:r>
            <a:r>
              <a:rPr sz="1200" b="1" dirty="0">
                <a:solidFill>
                  <a:srgbClr val="4489D7"/>
                </a:solidFill>
                <a:latin typeface="Times New Roman" panose="02020603050405020304"/>
                <a:cs typeface="Times New Roman" panose="02020603050405020304"/>
              </a:rPr>
              <a:t>10</a:t>
            </a:r>
            <a:r>
              <a:rPr sz="1200" b="1" spc="-5" dirty="0">
                <a:solidFill>
                  <a:srgbClr val="4489D7"/>
                </a:solidFill>
                <a:latin typeface="Times New Roman" panose="02020603050405020304"/>
                <a:cs typeface="Times New Roman" panose="02020603050405020304"/>
              </a:rPr>
              <a:t>2</a:t>
            </a:r>
            <a:r>
              <a:rPr sz="1200" b="1" spc="-5" dirty="0">
                <a:solidFill>
                  <a:srgbClr val="339966"/>
                </a:solidFill>
                <a:latin typeface="宋体" panose="02010600030101010101" pitchFamily="2" charset="-122"/>
                <a:cs typeface="宋体" panose="02010600030101010101" pitchFamily="2" charset="-122"/>
              </a:rPr>
              <a:t>规格</a:t>
            </a:r>
            <a:r>
              <a:rPr sz="1200" b="1" u="sng" spc="-5" dirty="0">
                <a:solidFill>
                  <a:srgbClr val="4489D7"/>
                </a:solidFill>
                <a:uFill>
                  <a:solidFill>
                    <a:srgbClr val="4489D7"/>
                  </a:solidFill>
                </a:uFill>
                <a:latin typeface="宋体" panose="02010600030101010101" pitchFamily="2" charset="-122"/>
                <a:cs typeface="宋体" panose="02010600030101010101" pitchFamily="2" charset="-122"/>
              </a:rPr>
              <a:t>乙材料</a:t>
            </a:r>
            <a:r>
              <a:rPr sz="1200" b="1" u="sng" dirty="0">
                <a:solidFill>
                  <a:srgbClr val="4489D7"/>
                </a:solidFill>
                <a:uFill>
                  <a:solidFill>
                    <a:srgbClr val="4489D7"/>
                  </a:solidFill>
                </a:uFill>
                <a:latin typeface="宋体" panose="02010600030101010101" pitchFamily="2" charset="-122"/>
                <a:cs typeface="宋体" panose="02010600030101010101" pitchFamily="2" charset="-122"/>
              </a:rPr>
              <a:t>	</a:t>
            </a:r>
            <a:r>
              <a:rPr sz="1200" b="1" spc="5" dirty="0">
                <a:solidFill>
                  <a:srgbClr val="339966"/>
                </a:solidFill>
                <a:latin typeface="宋体" panose="02010600030101010101" pitchFamily="2" charset="-122"/>
                <a:cs typeface="宋体" panose="02010600030101010101" pitchFamily="2" charset="-122"/>
              </a:rPr>
              <a:t>单</a:t>
            </a:r>
            <a:r>
              <a:rPr sz="1200" b="1" spc="-5" dirty="0">
                <a:solidFill>
                  <a:srgbClr val="339966"/>
                </a:solidFill>
                <a:latin typeface="宋体" panose="02010600030101010101" pitchFamily="2" charset="-122"/>
                <a:cs typeface="宋体" panose="02010600030101010101" pitchFamily="2" charset="-122"/>
              </a:rPr>
              <a:t>位</a:t>
            </a:r>
            <a:r>
              <a:rPr sz="1200" b="1" dirty="0">
                <a:solidFill>
                  <a:srgbClr val="339966"/>
                </a:solidFill>
                <a:latin typeface="宋体" panose="02010600030101010101" pitchFamily="2" charset="-122"/>
                <a:cs typeface="宋体" panose="02010600030101010101" pitchFamily="2" charset="-122"/>
              </a:rPr>
              <a:t>	</a:t>
            </a:r>
            <a:r>
              <a:rPr sz="1200" b="1" spc="5" dirty="0">
                <a:solidFill>
                  <a:srgbClr val="4489D7"/>
                </a:solidFill>
                <a:latin typeface="宋体" panose="02010600030101010101" pitchFamily="2" charset="-122"/>
                <a:cs typeface="宋体" panose="02010600030101010101" pitchFamily="2" charset="-122"/>
              </a:rPr>
              <a:t>公斤</a:t>
            </a:r>
            <a:endParaRPr sz="1200">
              <a:latin typeface="宋体" panose="02010600030101010101" pitchFamily="2" charset="-122"/>
              <a:cs typeface="宋体" panose="02010600030101010101" pitchFamily="2" charset="-122"/>
            </a:endParaRPr>
          </a:p>
        </p:txBody>
      </p:sp>
      <p:sp>
        <p:nvSpPr>
          <p:cNvPr id="11" name="object 11"/>
          <p:cNvSpPr txBox="1"/>
          <p:nvPr/>
        </p:nvSpPr>
        <p:spPr>
          <a:xfrm>
            <a:off x="5049139" y="1061084"/>
            <a:ext cx="4752340" cy="196850"/>
          </a:xfrm>
          <a:prstGeom prst="rect">
            <a:avLst/>
          </a:prstGeom>
        </p:spPr>
        <p:txBody>
          <a:bodyPr vert="horz" wrap="square" lIns="0" tIns="12700" rIns="0" bIns="0" rtlCol="0">
            <a:spAutoFit/>
          </a:bodyPr>
          <a:lstStyle/>
          <a:p>
            <a:pPr marL="12700">
              <a:lnSpc>
                <a:spcPct val="100000"/>
              </a:lnSpc>
              <a:spcBef>
                <a:spcPts val="100"/>
              </a:spcBef>
              <a:tabLst>
                <a:tab pos="1651000" algn="l"/>
                <a:tab pos="3255645" algn="l"/>
                <a:tab pos="4739005" algn="l"/>
              </a:tabLst>
            </a:pPr>
            <a:r>
              <a:rPr sz="1200" b="1" spc="5" dirty="0">
                <a:solidFill>
                  <a:srgbClr val="339966"/>
                </a:solidFill>
                <a:latin typeface="宋体" panose="02010600030101010101" pitchFamily="2" charset="-122"/>
                <a:cs typeface="宋体" panose="02010600030101010101" pitchFamily="2" charset="-122"/>
              </a:rPr>
              <a:t>最高存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最低存</a:t>
            </a:r>
            <a:r>
              <a:rPr sz="1200" b="1" spc="-5" dirty="0">
                <a:solidFill>
                  <a:srgbClr val="339966"/>
                </a:solidFill>
                <a:latin typeface="宋体" panose="02010600030101010101" pitchFamily="2" charset="-122"/>
                <a:cs typeface="宋体" panose="02010600030101010101" pitchFamily="2" charset="-122"/>
              </a:rPr>
              <a:t>量</a:t>
            </a:r>
            <a:r>
              <a:rPr sz="1200" b="1" u="sng" dirty="0">
                <a:solidFill>
                  <a:srgbClr val="339966"/>
                </a:solidFill>
                <a:uFill>
                  <a:solidFill>
                    <a:srgbClr val="329865"/>
                  </a:solidFill>
                </a:uFill>
                <a:latin typeface="Times New Roman" panose="02020603050405020304"/>
                <a:cs typeface="Times New Roman" panose="02020603050405020304"/>
              </a:rPr>
              <a:t> 	</a:t>
            </a:r>
            <a:r>
              <a:rPr sz="1200" b="1" spc="-5" dirty="0">
                <a:solidFill>
                  <a:srgbClr val="339966"/>
                </a:solidFill>
                <a:latin typeface="宋体" panose="02010600030101010101" pitchFamily="2" charset="-122"/>
                <a:cs typeface="宋体" panose="02010600030101010101" pitchFamily="2" charset="-122"/>
              </a:rPr>
              <a:t>存放地点</a:t>
            </a:r>
            <a:r>
              <a:rPr sz="1200" b="1" u="sng" dirty="0">
                <a:solidFill>
                  <a:srgbClr val="339966"/>
                </a:solidFill>
                <a:uFill>
                  <a:solidFill>
                    <a:srgbClr val="329865"/>
                  </a:solidFill>
                </a:uFill>
                <a:latin typeface="Times New Roman" panose="02020603050405020304"/>
                <a:cs typeface="Times New Roman" panose="02020603050405020304"/>
              </a:rPr>
              <a:t> 	</a:t>
            </a:r>
            <a:endParaRPr sz="1200">
              <a:latin typeface="Times New Roman" panose="02020603050405020304"/>
              <a:cs typeface="Times New Roman" panose="02020603050405020304"/>
            </a:endParaRPr>
          </a:p>
        </p:txBody>
      </p:sp>
      <p:sp>
        <p:nvSpPr>
          <p:cNvPr id="12" name="object 12"/>
          <p:cNvSpPr/>
          <p:nvPr/>
        </p:nvSpPr>
        <p:spPr>
          <a:xfrm>
            <a:off x="2481059" y="1243583"/>
            <a:ext cx="373380" cy="0"/>
          </a:xfrm>
          <a:custGeom>
            <a:avLst/>
            <a:gdLst/>
            <a:ahLst/>
            <a:cxnLst/>
            <a:rect l="l" t="t" r="r" b="b"/>
            <a:pathLst>
              <a:path w="373380">
                <a:moveTo>
                  <a:pt x="0" y="0"/>
                </a:moveTo>
                <a:lnTo>
                  <a:pt x="373379" y="0"/>
                </a:lnTo>
              </a:path>
            </a:pathLst>
          </a:custGeom>
          <a:ln w="7620">
            <a:solidFill>
              <a:srgbClr val="4489D7"/>
            </a:solidFill>
          </a:ln>
        </p:spPr>
        <p:txBody>
          <a:bodyPr wrap="square" lIns="0" tIns="0" rIns="0" bIns="0" rtlCol="0"/>
          <a:lstStyle/>
          <a:p>
            <a:endParaRPr/>
          </a:p>
        </p:txBody>
      </p:sp>
      <p:sp>
        <p:nvSpPr>
          <p:cNvPr id="13" name="object 13"/>
          <p:cNvSpPr/>
          <p:nvPr/>
        </p:nvSpPr>
        <p:spPr>
          <a:xfrm>
            <a:off x="4108704" y="1243583"/>
            <a:ext cx="190500" cy="0"/>
          </a:xfrm>
          <a:custGeom>
            <a:avLst/>
            <a:gdLst/>
            <a:ahLst/>
            <a:cxnLst/>
            <a:rect l="l" t="t" r="r" b="b"/>
            <a:pathLst>
              <a:path w="190500">
                <a:moveTo>
                  <a:pt x="0" y="0"/>
                </a:moveTo>
                <a:lnTo>
                  <a:pt x="190500" y="0"/>
                </a:lnTo>
              </a:path>
            </a:pathLst>
          </a:custGeom>
          <a:ln w="7620">
            <a:solidFill>
              <a:srgbClr val="339966"/>
            </a:solidFill>
          </a:ln>
        </p:spPr>
        <p:txBody>
          <a:bodyPr wrap="square" lIns="0" tIns="0" rIns="0" bIns="0" rtlCol="0"/>
          <a:lstStyle/>
          <a:p>
            <a:endParaRPr/>
          </a:p>
        </p:txBody>
      </p:sp>
      <p:sp>
        <p:nvSpPr>
          <p:cNvPr id="14" name="object 14"/>
          <p:cNvSpPr/>
          <p:nvPr/>
        </p:nvSpPr>
        <p:spPr>
          <a:xfrm>
            <a:off x="4299204" y="1243583"/>
            <a:ext cx="647700" cy="0"/>
          </a:xfrm>
          <a:custGeom>
            <a:avLst/>
            <a:gdLst/>
            <a:ahLst/>
            <a:cxnLst/>
            <a:rect l="l" t="t" r="r" b="b"/>
            <a:pathLst>
              <a:path w="647700">
                <a:moveTo>
                  <a:pt x="0" y="0"/>
                </a:moveTo>
                <a:lnTo>
                  <a:pt x="647699" y="0"/>
                </a:lnTo>
              </a:path>
            </a:pathLst>
          </a:custGeom>
          <a:ln w="7620">
            <a:solidFill>
              <a:srgbClr val="4489D7"/>
            </a:solidFill>
          </a:ln>
        </p:spPr>
        <p:txBody>
          <a:bodyPr wrap="square" lIns="0" tIns="0" rIns="0" bIns="0" rtlCol="0"/>
          <a:lstStyle/>
          <a:p>
            <a:endParaRPr/>
          </a:p>
        </p:txBody>
      </p:sp>
      <p:sp>
        <p:nvSpPr>
          <p:cNvPr id="15" name="object 15"/>
          <p:cNvSpPr/>
          <p:nvPr/>
        </p:nvSpPr>
        <p:spPr>
          <a:xfrm>
            <a:off x="3408220" y="636616"/>
            <a:ext cx="78135" cy="122909"/>
          </a:xfrm>
          <a:prstGeom prst="rect">
            <a:avLst/>
          </a:prstGeom>
          <a:blipFill>
            <a:blip r:embed="rId6" cstate="print"/>
            <a:stretch>
              <a:fillRect/>
            </a:stretch>
          </a:blipFill>
        </p:spPr>
        <p:txBody>
          <a:bodyPr wrap="square" lIns="0" tIns="0" rIns="0" bIns="0" rtlCol="0"/>
          <a:lstStyle/>
          <a:p>
            <a:endParaRPr/>
          </a:p>
        </p:txBody>
      </p:sp>
      <p:sp>
        <p:nvSpPr>
          <p:cNvPr id="16" name="object 16"/>
          <p:cNvSpPr/>
          <p:nvPr/>
        </p:nvSpPr>
        <p:spPr>
          <a:xfrm>
            <a:off x="3378707" y="541019"/>
            <a:ext cx="289560" cy="350520"/>
          </a:xfrm>
          <a:prstGeom prst="rect">
            <a:avLst/>
          </a:prstGeom>
          <a:blipFill>
            <a:blip r:embed="rId7" cstate="print"/>
            <a:stretch>
              <a:fillRect/>
            </a:stretch>
          </a:blipFill>
        </p:spPr>
        <p:txBody>
          <a:bodyPr wrap="square" lIns="0" tIns="0" rIns="0" bIns="0" rtlCol="0"/>
          <a:lstStyle/>
          <a:p>
            <a:endParaRPr/>
          </a:p>
        </p:txBody>
      </p:sp>
      <p:sp>
        <p:nvSpPr>
          <p:cNvPr id="17" name="object 17"/>
          <p:cNvSpPr/>
          <p:nvPr/>
        </p:nvSpPr>
        <p:spPr>
          <a:xfrm>
            <a:off x="3454907" y="541019"/>
            <a:ext cx="251460" cy="350520"/>
          </a:xfrm>
          <a:prstGeom prst="rect">
            <a:avLst/>
          </a:prstGeom>
          <a:blipFill>
            <a:blip r:embed="rId8" cstate="print"/>
            <a:stretch>
              <a:fillRect/>
            </a:stretch>
          </a:blipFill>
        </p:spPr>
        <p:txBody>
          <a:bodyPr wrap="square" lIns="0" tIns="0" rIns="0" bIns="0" rtlCol="0"/>
          <a:lstStyle/>
          <a:p>
            <a:endParaRPr/>
          </a:p>
        </p:txBody>
      </p:sp>
      <p:graphicFrame>
        <p:nvGraphicFramePr>
          <p:cNvPr id="18" name="object 18"/>
          <p:cNvGraphicFramePr>
            <a:graphicFrameLocks noGrp="1"/>
          </p:cNvGraphicFramePr>
          <p:nvPr/>
        </p:nvGraphicFramePr>
        <p:xfrm>
          <a:off x="1822697" y="300037"/>
          <a:ext cx="2074545" cy="619760"/>
        </p:xfrm>
        <a:graphic>
          <a:graphicData uri="http://schemas.openxmlformats.org/drawingml/2006/table">
            <a:tbl>
              <a:tblPr firstRow="1" bandRow="1">
                <a:tableStyleId>{2D5ABB26-0587-4C30-8999-92F81FD0307C}</a:tableStyleId>
              </a:tblPr>
              <a:tblGrid>
                <a:gridCol w="1085215">
                  <a:extLst>
                    <a:ext uri="{9D8B030D-6E8A-4147-A177-3AD203B41FA5}">
                      <a16:colId xmlns:a16="http://schemas.microsoft.com/office/drawing/2014/main" val="20000"/>
                    </a:ext>
                  </a:extLst>
                </a:gridCol>
                <a:gridCol w="989330">
                  <a:extLst>
                    <a:ext uri="{9D8B030D-6E8A-4147-A177-3AD203B41FA5}">
                      <a16:colId xmlns:a16="http://schemas.microsoft.com/office/drawing/2014/main" val="20001"/>
                    </a:ext>
                  </a:extLst>
                </a:gridCol>
              </a:tblGrid>
              <a:tr h="309880">
                <a:tc>
                  <a:txBody>
                    <a:bodyPr/>
                    <a:lstStyle/>
                    <a:p>
                      <a:pPr marL="191770">
                        <a:lnSpc>
                          <a:spcPct val="100000"/>
                        </a:lnSpc>
                        <a:spcBef>
                          <a:spcPts val="340"/>
                        </a:spcBef>
                      </a:pPr>
                      <a:r>
                        <a:rPr sz="1600" spc="-5" dirty="0">
                          <a:solidFill>
                            <a:srgbClr val="339966"/>
                          </a:solidFill>
                          <a:latin typeface="宋体" panose="02010600030101010101" pitchFamily="2" charset="-122"/>
                          <a:cs typeface="宋体" panose="02010600030101010101" pitchFamily="2" charset="-122"/>
                        </a:rPr>
                        <a:t>编号</a:t>
                      </a:r>
                      <a:endParaRPr sz="1600">
                        <a:latin typeface="宋体" panose="02010600030101010101" pitchFamily="2" charset="-122"/>
                        <a:cs typeface="宋体" panose="02010600030101010101" pitchFamily="2" charset="-122"/>
                      </a:endParaRPr>
                    </a:p>
                  </a:txBody>
                  <a:tcPr marL="0" marR="0" marT="43180" marB="0">
                    <a:lnL w="12700">
                      <a:solidFill>
                        <a:srgbClr val="9F9F9F"/>
                      </a:solidFill>
                      <a:prstDash val="solid"/>
                    </a:lnL>
                    <a:lnR w="3175">
                      <a:solidFill>
                        <a:srgbClr val="9F9F9F"/>
                      </a:solidFill>
                      <a:prstDash val="solid"/>
                    </a:lnR>
                    <a:lnT w="9525">
                      <a:solidFill>
                        <a:srgbClr val="9F9F9F"/>
                      </a:solidFill>
                      <a:prstDash val="solid"/>
                    </a:lnT>
                    <a:lnB w="3175">
                      <a:solidFill>
                        <a:srgbClr val="9F9F9F"/>
                      </a:solidFill>
                      <a:prstDash val="solid"/>
                    </a:lnB>
                  </a:tcPr>
                </a:tc>
                <a:tc rowSpan="2">
                  <a:txBody>
                    <a:bodyPr/>
                    <a:lstStyle/>
                    <a:p>
                      <a:pPr marL="185420">
                        <a:lnSpc>
                          <a:spcPct val="100000"/>
                        </a:lnSpc>
                        <a:spcBef>
                          <a:spcPts val="355"/>
                        </a:spcBef>
                      </a:pPr>
                      <a:r>
                        <a:rPr sz="1400" dirty="0">
                          <a:solidFill>
                            <a:srgbClr val="339966"/>
                          </a:solidFill>
                          <a:latin typeface="宋体" panose="02010600030101010101" pitchFamily="2" charset="-122"/>
                          <a:cs typeface="宋体" panose="02010600030101010101" pitchFamily="2" charset="-122"/>
                        </a:rPr>
                        <a:t>总页次</a:t>
                      </a:r>
                      <a:endParaRPr sz="1400">
                        <a:latin typeface="宋体" panose="02010600030101010101" pitchFamily="2" charset="-122"/>
                        <a:cs typeface="宋体" panose="02010600030101010101" pitchFamily="2" charset="-122"/>
                      </a:endParaRPr>
                    </a:p>
                    <a:p>
                      <a:pPr marL="165100" algn="ctr">
                        <a:lnSpc>
                          <a:spcPct val="100000"/>
                        </a:lnSpc>
                        <a:spcBef>
                          <a:spcPts val="185"/>
                        </a:spcBef>
                      </a:pPr>
                      <a:r>
                        <a:rPr sz="1200" b="1" dirty="0">
                          <a:solidFill>
                            <a:srgbClr val="4489D7"/>
                          </a:solidFill>
                          <a:latin typeface="Times New Roman" panose="02020603050405020304"/>
                          <a:cs typeface="Times New Roman" panose="02020603050405020304"/>
                        </a:rPr>
                        <a:t>10</a:t>
                      </a:r>
                      <a:endParaRPr sz="1200">
                        <a:latin typeface="Times New Roman" panose="02020603050405020304"/>
                        <a:cs typeface="Times New Roman" panose="02020603050405020304"/>
                      </a:endParaRPr>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extLst>
                  <a:ext uri="{0D108BD9-81ED-4DB2-BD59-A6C34878D82A}">
                    <a16:rowId xmlns:a16="http://schemas.microsoft.com/office/drawing/2014/main" val="10000"/>
                  </a:ext>
                </a:extLst>
              </a:tr>
              <a:tr h="309880">
                <a:tc>
                  <a:txBody>
                    <a:bodyPr/>
                    <a:lstStyle/>
                    <a:p>
                      <a:pPr marL="191770">
                        <a:lnSpc>
                          <a:spcPct val="100000"/>
                        </a:lnSpc>
                        <a:spcBef>
                          <a:spcPts val="330"/>
                        </a:spcBef>
                      </a:pPr>
                      <a:r>
                        <a:rPr sz="1400" dirty="0">
                          <a:solidFill>
                            <a:srgbClr val="339966"/>
                          </a:solidFill>
                          <a:latin typeface="宋体" panose="02010600030101010101" pitchFamily="2" charset="-122"/>
                          <a:cs typeface="宋体" panose="02010600030101010101" pitchFamily="2" charset="-122"/>
                        </a:rPr>
                        <a:t>页次</a:t>
                      </a:r>
                      <a:r>
                        <a:rPr sz="1400" spc="-25" dirty="0">
                          <a:solidFill>
                            <a:srgbClr val="339966"/>
                          </a:solidFill>
                          <a:latin typeface="宋体" panose="02010600030101010101" pitchFamily="2" charset="-122"/>
                          <a:cs typeface="宋体" panose="02010600030101010101" pitchFamily="2" charset="-122"/>
                        </a:rPr>
                        <a:t> </a:t>
                      </a:r>
                      <a:r>
                        <a:rPr sz="1400" dirty="0">
                          <a:solidFill>
                            <a:srgbClr val="4489D7"/>
                          </a:solidFill>
                          <a:latin typeface="Times New Roman" panose="02020603050405020304"/>
                          <a:cs typeface="Times New Roman" panose="02020603050405020304"/>
                        </a:rPr>
                        <a:t>2</a:t>
                      </a:r>
                      <a:endParaRPr sz="1400">
                        <a:latin typeface="Times New Roman" panose="02020603050405020304"/>
                        <a:cs typeface="Times New Roman" panose="02020603050405020304"/>
                      </a:endParaRPr>
                    </a:p>
                  </a:txBody>
                  <a:tcPr marL="0" marR="0" marT="41910" marB="0">
                    <a:lnL w="12700">
                      <a:solidFill>
                        <a:srgbClr val="9F9F9F"/>
                      </a:solidFill>
                      <a:prstDash val="solid"/>
                    </a:lnL>
                    <a:lnR w="3175">
                      <a:solidFill>
                        <a:srgbClr val="9F9F9F"/>
                      </a:solidFill>
                      <a:prstDash val="solid"/>
                    </a:lnR>
                    <a:lnT w="3175">
                      <a:solidFill>
                        <a:srgbClr val="9F9F9F"/>
                      </a:solidFill>
                      <a:prstDash val="solid"/>
                    </a:lnT>
                    <a:lnB w="9525">
                      <a:solidFill>
                        <a:srgbClr val="9F9F9F"/>
                      </a:solidFill>
                      <a:prstDash val="solid"/>
                    </a:lnB>
                  </a:tcPr>
                </a:tc>
                <a:tc vMerge="1">
                  <a:txBody>
                    <a:bodyPr/>
                    <a:lstStyle/>
                    <a:p>
                      <a:endParaRPr lang="zh-CN"/>
                    </a:p>
                  </a:txBody>
                  <a:tcPr marL="0" marR="0" marT="45085" marB="0">
                    <a:lnL w="3175">
                      <a:solidFill>
                        <a:srgbClr val="9F9F9F"/>
                      </a:solidFill>
                      <a:prstDash val="solid"/>
                    </a:lnL>
                    <a:lnR w="12700">
                      <a:solidFill>
                        <a:srgbClr val="9F9F9F"/>
                      </a:solidFill>
                      <a:prstDash val="solid"/>
                    </a:lnR>
                    <a:lnT w="9525">
                      <a:solidFill>
                        <a:srgbClr val="9F9F9F"/>
                      </a:solidFill>
                      <a:prstDash val="solid"/>
                    </a:lnT>
                    <a:lnB w="9525">
                      <a:solidFill>
                        <a:srgbClr val="9F9F9F"/>
                      </a:solidFill>
                      <a:prstDash val="solid"/>
                    </a:lnB>
                  </a:tcPr>
                </a:tc>
                <a:extLst>
                  <a:ext uri="{0D108BD9-81ED-4DB2-BD59-A6C34878D82A}">
                    <a16:rowId xmlns:a16="http://schemas.microsoft.com/office/drawing/2014/main" val="10001"/>
                  </a:ext>
                </a:extLst>
              </a:tr>
            </a:tbl>
          </a:graphicData>
        </a:graphic>
      </p:graphicFrame>
      <p:sp>
        <p:nvSpPr>
          <p:cNvPr id="19" name="object 19"/>
          <p:cNvSpPr/>
          <p:nvPr/>
        </p:nvSpPr>
        <p:spPr>
          <a:xfrm>
            <a:off x="4724400" y="914400"/>
            <a:ext cx="3962400" cy="0"/>
          </a:xfrm>
          <a:custGeom>
            <a:avLst/>
            <a:gdLst/>
            <a:ahLst/>
            <a:cxnLst/>
            <a:rect l="l" t="t" r="r" b="b"/>
            <a:pathLst>
              <a:path w="3962400">
                <a:moveTo>
                  <a:pt x="0" y="0"/>
                </a:moveTo>
                <a:lnTo>
                  <a:pt x="3962400" y="0"/>
                </a:lnTo>
              </a:path>
            </a:pathLst>
          </a:custGeom>
          <a:ln w="22225">
            <a:solidFill>
              <a:srgbClr val="008000"/>
            </a:solidFill>
          </a:ln>
        </p:spPr>
        <p:txBody>
          <a:bodyPr wrap="square" lIns="0" tIns="0" rIns="0" bIns="0" rtlCol="0"/>
          <a:lstStyle/>
          <a:p>
            <a:endParaRP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935476" y="1641855"/>
            <a:ext cx="2736850" cy="0"/>
          </a:xfrm>
          <a:custGeom>
            <a:avLst/>
            <a:gdLst/>
            <a:ahLst/>
            <a:cxnLst/>
            <a:rect l="l" t="t" r="r" b="b"/>
            <a:pathLst>
              <a:path w="2736850">
                <a:moveTo>
                  <a:pt x="0" y="0"/>
                </a:moveTo>
                <a:lnTo>
                  <a:pt x="2736723" y="0"/>
                </a:lnTo>
              </a:path>
            </a:pathLst>
          </a:custGeom>
          <a:ln w="34289">
            <a:solidFill>
              <a:srgbClr val="5F5F5F"/>
            </a:solidFill>
          </a:ln>
        </p:spPr>
        <p:txBody>
          <a:bodyPr wrap="square" lIns="0" tIns="0" rIns="0" bIns="0" rtlCol="0"/>
          <a:lstStyle/>
          <a:p>
            <a:endParaRPr/>
          </a:p>
        </p:txBody>
      </p:sp>
      <p:sp>
        <p:nvSpPr>
          <p:cNvPr id="3" name="object 3"/>
          <p:cNvSpPr txBox="1"/>
          <p:nvPr/>
        </p:nvSpPr>
        <p:spPr>
          <a:xfrm>
            <a:off x="4002151" y="1171193"/>
            <a:ext cx="2529840" cy="442595"/>
          </a:xfrm>
          <a:prstGeom prst="rect">
            <a:avLst/>
          </a:prstGeom>
        </p:spPr>
        <p:txBody>
          <a:bodyPr vert="horz" wrap="square" lIns="0" tIns="12065" rIns="0" bIns="0" rtlCol="0">
            <a:spAutoFit/>
          </a:bodyPr>
          <a:lstStyle/>
          <a:p>
            <a:pPr marL="12700">
              <a:lnSpc>
                <a:spcPct val="100000"/>
              </a:lnSpc>
              <a:spcBef>
                <a:spcPts val="95"/>
              </a:spcBef>
              <a:tabLst>
                <a:tab pos="728345" algn="l"/>
                <a:tab pos="1444625" algn="l"/>
                <a:tab pos="2161540" algn="l"/>
              </a:tabLst>
            </a:pPr>
            <a:r>
              <a:rPr sz="2800" b="1" u="sng" spc="-15" dirty="0">
                <a:solidFill>
                  <a:srgbClr val="5F5F5F"/>
                </a:solidFill>
                <a:uFill>
                  <a:solidFill>
                    <a:srgbClr val="5F5F5F"/>
                  </a:solidFill>
                </a:uFill>
                <a:latin typeface="黑体" panose="02010609060101010101" charset="-122"/>
                <a:cs typeface="黑体" panose="02010609060101010101" charset="-122"/>
              </a:rPr>
              <a:t>转	账	凭	证</a:t>
            </a:r>
            <a:endParaRPr sz="2800">
              <a:latin typeface="黑体" panose="02010609060101010101" charset="-122"/>
              <a:cs typeface="黑体" panose="02010609060101010101" charset="-122"/>
            </a:endParaRPr>
          </a:p>
        </p:txBody>
      </p:sp>
      <p:sp>
        <p:nvSpPr>
          <p:cNvPr id="4" name="object 4"/>
          <p:cNvSpPr txBox="1"/>
          <p:nvPr/>
        </p:nvSpPr>
        <p:spPr>
          <a:xfrm>
            <a:off x="4230370" y="1656079"/>
            <a:ext cx="1911350" cy="381635"/>
          </a:xfrm>
          <a:prstGeom prst="rect">
            <a:avLst/>
          </a:prstGeom>
        </p:spPr>
        <p:txBody>
          <a:bodyPr vert="horz" wrap="square" lIns="0" tIns="12700" rIns="0" bIns="0" rtlCol="0">
            <a:spAutoFit/>
          </a:bodyPr>
          <a:lstStyle/>
          <a:p>
            <a:pPr marL="12700">
              <a:lnSpc>
                <a:spcPct val="100000"/>
              </a:lnSpc>
              <a:spcBef>
                <a:spcPts val="100"/>
              </a:spcBef>
            </a:pPr>
            <a:r>
              <a:rPr sz="2400" i="1" spc="-45" dirty="0">
                <a:solidFill>
                  <a:srgbClr val="000066"/>
                </a:solidFill>
                <a:latin typeface="Times New Roman" panose="02020603050405020304"/>
                <a:cs typeface="Times New Roman" panose="02020603050405020304"/>
              </a:rPr>
              <a:t>202</a:t>
            </a:r>
            <a:r>
              <a:rPr lang="en-US" sz="2400" i="1" spc="-45" dirty="0">
                <a:solidFill>
                  <a:srgbClr val="000066"/>
                </a:solidFill>
                <a:latin typeface="Times New Roman" panose="02020603050405020304"/>
                <a:cs typeface="Times New Roman" panose="02020603050405020304"/>
              </a:rPr>
              <a:t>5</a:t>
            </a:r>
            <a:r>
              <a:rPr sz="2400" b="1" spc="5" dirty="0">
                <a:solidFill>
                  <a:srgbClr val="5F5F5F"/>
                </a:solidFill>
                <a:latin typeface="宋体" panose="02010600030101010101" pitchFamily="2" charset="-122"/>
                <a:cs typeface="宋体" panose="02010600030101010101" pitchFamily="2" charset="-122"/>
              </a:rPr>
              <a:t>年</a:t>
            </a:r>
            <a:r>
              <a:rPr sz="2400" i="1" dirty="0">
                <a:solidFill>
                  <a:srgbClr val="000066"/>
                </a:solidFill>
                <a:latin typeface="Times New Roman" panose="02020603050405020304"/>
                <a:cs typeface="Times New Roman" panose="02020603050405020304"/>
              </a:rPr>
              <a:t>2</a:t>
            </a:r>
            <a:r>
              <a:rPr sz="2400" i="1" spc="-85" dirty="0">
                <a:solidFill>
                  <a:srgbClr val="000066"/>
                </a:solidFill>
                <a:latin typeface="Times New Roman" panose="02020603050405020304"/>
                <a:cs typeface="Times New Roman" panose="02020603050405020304"/>
              </a:rPr>
              <a:t> </a:t>
            </a:r>
            <a:r>
              <a:rPr sz="2400" b="1" dirty="0">
                <a:solidFill>
                  <a:srgbClr val="5F5F5F"/>
                </a:solidFill>
                <a:latin typeface="宋体" panose="02010600030101010101" pitchFamily="2" charset="-122"/>
                <a:cs typeface="宋体" panose="02010600030101010101" pitchFamily="2" charset="-122"/>
              </a:rPr>
              <a:t>月</a:t>
            </a:r>
            <a:r>
              <a:rPr sz="2400" i="1" dirty="0">
                <a:solidFill>
                  <a:srgbClr val="000066"/>
                </a:solidFill>
                <a:latin typeface="Times New Roman" panose="02020603050405020304"/>
                <a:cs typeface="Times New Roman" panose="02020603050405020304"/>
              </a:rPr>
              <a:t>5</a:t>
            </a:r>
            <a:r>
              <a:rPr sz="2400" b="1" spc="-10" dirty="0">
                <a:solidFill>
                  <a:srgbClr val="5F5F5F"/>
                </a:solidFill>
                <a:latin typeface="宋体" panose="02010600030101010101" pitchFamily="2" charset="-122"/>
                <a:cs typeface="宋体" panose="02010600030101010101" pitchFamily="2" charset="-122"/>
              </a:rPr>
              <a:t>日</a:t>
            </a:r>
            <a:endParaRPr sz="2400">
              <a:latin typeface="宋体" panose="02010600030101010101" pitchFamily="2" charset="-122"/>
              <a:cs typeface="宋体" panose="02010600030101010101" pitchFamily="2" charset="-122"/>
            </a:endParaRPr>
          </a:p>
        </p:txBody>
      </p:sp>
      <p:sp>
        <p:nvSpPr>
          <p:cNvPr id="5" name="object 5"/>
          <p:cNvSpPr txBox="1"/>
          <p:nvPr/>
        </p:nvSpPr>
        <p:spPr>
          <a:xfrm>
            <a:off x="8029193" y="1752727"/>
            <a:ext cx="1346835" cy="289560"/>
          </a:xfrm>
          <a:prstGeom prst="rect">
            <a:avLst/>
          </a:prstGeom>
        </p:spPr>
        <p:txBody>
          <a:bodyPr vert="horz" wrap="square" lIns="0" tIns="12700" rIns="0" bIns="0" rtlCol="0">
            <a:spAutoFit/>
          </a:bodyPr>
          <a:lstStyle/>
          <a:p>
            <a:pPr marL="12700">
              <a:lnSpc>
                <a:spcPct val="100000"/>
              </a:lnSpc>
              <a:spcBef>
                <a:spcPts val="100"/>
              </a:spcBef>
            </a:pPr>
            <a:r>
              <a:rPr sz="1800" b="1" dirty="0">
                <a:solidFill>
                  <a:srgbClr val="5F5F5F"/>
                </a:solidFill>
                <a:latin typeface="宋体" panose="02010600030101010101" pitchFamily="2" charset="-122"/>
                <a:cs typeface="宋体" panose="02010600030101010101" pitchFamily="2" charset="-122"/>
              </a:rPr>
              <a:t>凭证编</a:t>
            </a:r>
            <a:r>
              <a:rPr sz="1800" b="1" spc="-10" dirty="0">
                <a:solidFill>
                  <a:srgbClr val="5F5F5F"/>
                </a:solidFill>
                <a:latin typeface="宋体" panose="02010600030101010101" pitchFamily="2" charset="-122"/>
                <a:cs typeface="宋体" panose="02010600030101010101" pitchFamily="2" charset="-122"/>
              </a:rPr>
              <a:t>号</a:t>
            </a:r>
            <a:r>
              <a:rPr sz="1800" b="1" u="sng" spc="-515" dirty="0">
                <a:solidFill>
                  <a:srgbClr val="5F5F5F"/>
                </a:solidFill>
                <a:uFill>
                  <a:solidFill>
                    <a:srgbClr val="5F5F5F"/>
                  </a:solidFill>
                </a:uFill>
                <a:latin typeface="宋体" panose="02010600030101010101" pitchFamily="2" charset="-122"/>
                <a:cs typeface="宋体" panose="02010600030101010101" pitchFamily="2" charset="-122"/>
              </a:rPr>
              <a:t> </a:t>
            </a:r>
            <a:r>
              <a:rPr sz="1800" i="1" u="sng" dirty="0">
                <a:solidFill>
                  <a:srgbClr val="000066"/>
                </a:solidFill>
                <a:uFill>
                  <a:solidFill>
                    <a:srgbClr val="5F5F5F"/>
                  </a:solidFill>
                </a:uFill>
                <a:latin typeface="Times New Roman" panose="02020603050405020304"/>
                <a:cs typeface="Times New Roman" panose="02020603050405020304"/>
              </a:rPr>
              <a:t>001</a:t>
            </a:r>
            <a:endParaRPr sz="1800">
              <a:latin typeface="Times New Roman" panose="02020603050405020304"/>
              <a:cs typeface="Times New Roman" panose="02020603050405020304"/>
            </a:endParaRPr>
          </a:p>
        </p:txBody>
      </p:sp>
      <p:sp>
        <p:nvSpPr>
          <p:cNvPr id="6" name="object 6"/>
          <p:cNvSpPr/>
          <p:nvPr/>
        </p:nvSpPr>
        <p:spPr>
          <a:xfrm>
            <a:off x="6096000" y="4367148"/>
            <a:ext cx="3997325" cy="790575"/>
          </a:xfrm>
          <a:custGeom>
            <a:avLst/>
            <a:gdLst/>
            <a:ahLst/>
            <a:cxnLst/>
            <a:rect l="l" t="t" r="r" b="b"/>
            <a:pathLst>
              <a:path w="3997325" h="790575">
                <a:moveTo>
                  <a:pt x="3997325" y="0"/>
                </a:moveTo>
                <a:lnTo>
                  <a:pt x="0" y="790575"/>
                </a:lnTo>
              </a:path>
            </a:pathLst>
          </a:custGeom>
          <a:ln w="9525">
            <a:solidFill>
              <a:srgbClr val="000066"/>
            </a:solidFill>
          </a:ln>
        </p:spPr>
        <p:txBody>
          <a:bodyPr wrap="square" lIns="0" tIns="0" rIns="0" bIns="0" rtlCol="0"/>
          <a:lstStyle/>
          <a:p>
            <a:endParaRPr/>
          </a:p>
        </p:txBody>
      </p:sp>
      <p:sp>
        <p:nvSpPr>
          <p:cNvPr id="7" name="object 7"/>
          <p:cNvSpPr txBox="1"/>
          <p:nvPr/>
        </p:nvSpPr>
        <p:spPr>
          <a:xfrm>
            <a:off x="1891690" y="5745581"/>
            <a:ext cx="1644650" cy="320040"/>
          </a:xfrm>
          <a:prstGeom prst="rect">
            <a:avLst/>
          </a:prstGeom>
        </p:spPr>
        <p:txBody>
          <a:bodyPr vert="horz" wrap="square" lIns="0" tIns="12700" rIns="0" bIns="0" rtlCol="0">
            <a:spAutoFit/>
          </a:bodyPr>
          <a:lstStyle/>
          <a:p>
            <a:pPr marL="12700">
              <a:lnSpc>
                <a:spcPct val="100000"/>
              </a:lnSpc>
              <a:spcBef>
                <a:spcPts val="100"/>
              </a:spcBef>
            </a:pPr>
            <a:r>
              <a:rPr sz="2000" b="1" spc="5" dirty="0">
                <a:solidFill>
                  <a:srgbClr val="5F5F5F"/>
                </a:solidFill>
                <a:latin typeface="宋体" panose="02010600030101010101" pitchFamily="2" charset="-122"/>
                <a:cs typeface="宋体" panose="02010600030101010101" pitchFamily="2" charset="-122"/>
              </a:rPr>
              <a:t>会计主管</a:t>
            </a:r>
            <a:r>
              <a:rPr sz="2000" b="1" dirty="0">
                <a:solidFill>
                  <a:srgbClr val="000066"/>
                </a:solidFill>
                <a:latin typeface="Times New Roman" panose="02020603050405020304"/>
                <a:cs typeface="Times New Roman" panose="02020603050405020304"/>
              </a:rPr>
              <a:t>:</a:t>
            </a:r>
            <a:r>
              <a:rPr sz="2000" dirty="0">
                <a:solidFill>
                  <a:srgbClr val="000066"/>
                </a:solidFill>
                <a:latin typeface="华文行楷" panose="02010800040101010101" charset="-122"/>
                <a:cs typeface="华文行楷" panose="02010800040101010101" charset="-122"/>
              </a:rPr>
              <a:t>赵六</a:t>
            </a:r>
            <a:endParaRPr sz="2000">
              <a:latin typeface="华文行楷" panose="02010800040101010101" charset="-122"/>
              <a:cs typeface="华文行楷" panose="02010800040101010101" charset="-122"/>
            </a:endParaRPr>
          </a:p>
        </p:txBody>
      </p:sp>
      <p:sp>
        <p:nvSpPr>
          <p:cNvPr id="8" name="object 8"/>
          <p:cNvSpPr txBox="1"/>
          <p:nvPr/>
        </p:nvSpPr>
        <p:spPr>
          <a:xfrm>
            <a:off x="5562091" y="5745581"/>
            <a:ext cx="1135380" cy="320040"/>
          </a:xfrm>
          <a:prstGeom prst="rect">
            <a:avLst/>
          </a:prstGeom>
        </p:spPr>
        <p:txBody>
          <a:bodyPr vert="horz" wrap="square" lIns="0" tIns="12700" rIns="0" bIns="0" rtlCol="0">
            <a:spAutoFit/>
          </a:bodyPr>
          <a:lstStyle/>
          <a:p>
            <a:pPr marL="12700">
              <a:lnSpc>
                <a:spcPct val="100000"/>
              </a:lnSpc>
              <a:spcBef>
                <a:spcPts val="100"/>
              </a:spcBef>
            </a:pPr>
            <a:r>
              <a:rPr sz="2000" b="1" spc="5" dirty="0">
                <a:solidFill>
                  <a:srgbClr val="5F5F5F"/>
                </a:solidFill>
                <a:latin typeface="宋体" panose="02010600030101010101" pitchFamily="2" charset="-122"/>
                <a:cs typeface="宋体" panose="02010600030101010101" pitchFamily="2" charset="-122"/>
              </a:rPr>
              <a:t>稽核</a:t>
            </a:r>
            <a:r>
              <a:rPr sz="2000" b="1" dirty="0">
                <a:solidFill>
                  <a:srgbClr val="5F5F5F"/>
                </a:solidFill>
                <a:latin typeface="Times New Roman" panose="02020603050405020304"/>
                <a:cs typeface="Times New Roman" panose="02020603050405020304"/>
              </a:rPr>
              <a:t>:</a:t>
            </a:r>
            <a:r>
              <a:rPr sz="2000" b="1" spc="10" dirty="0">
                <a:solidFill>
                  <a:srgbClr val="000066"/>
                </a:solidFill>
                <a:latin typeface="华文行楷" panose="02010800040101010101" charset="-122"/>
                <a:cs typeface="华文行楷" panose="02010800040101010101" charset="-122"/>
              </a:rPr>
              <a:t>李四</a:t>
            </a:r>
            <a:endParaRPr sz="2000">
              <a:latin typeface="华文行楷" panose="02010800040101010101" charset="-122"/>
              <a:cs typeface="华文行楷" panose="02010800040101010101" charset="-122"/>
            </a:endParaRPr>
          </a:p>
        </p:txBody>
      </p:sp>
      <p:sp>
        <p:nvSpPr>
          <p:cNvPr id="9" name="object 9"/>
          <p:cNvSpPr txBox="1"/>
          <p:nvPr/>
        </p:nvSpPr>
        <p:spPr>
          <a:xfrm>
            <a:off x="7808721" y="5745581"/>
            <a:ext cx="1135380" cy="320040"/>
          </a:xfrm>
          <a:prstGeom prst="rect">
            <a:avLst/>
          </a:prstGeom>
        </p:spPr>
        <p:txBody>
          <a:bodyPr vert="horz" wrap="square" lIns="0" tIns="12700" rIns="0" bIns="0" rtlCol="0">
            <a:spAutoFit/>
          </a:bodyPr>
          <a:lstStyle/>
          <a:p>
            <a:pPr marL="12700">
              <a:lnSpc>
                <a:spcPct val="100000"/>
              </a:lnSpc>
              <a:spcBef>
                <a:spcPts val="100"/>
              </a:spcBef>
            </a:pPr>
            <a:r>
              <a:rPr sz="2000" b="1" spc="5" dirty="0">
                <a:solidFill>
                  <a:srgbClr val="5F5F5F"/>
                </a:solidFill>
                <a:latin typeface="宋体" panose="02010600030101010101" pitchFamily="2" charset="-122"/>
                <a:cs typeface="宋体" panose="02010600030101010101" pitchFamily="2" charset="-122"/>
              </a:rPr>
              <a:t>制单</a:t>
            </a:r>
            <a:r>
              <a:rPr sz="2000" b="1" spc="5" dirty="0">
                <a:solidFill>
                  <a:srgbClr val="5F5F5F"/>
                </a:solidFill>
                <a:latin typeface="Times New Roman" panose="02020603050405020304"/>
                <a:cs typeface="Times New Roman" panose="02020603050405020304"/>
              </a:rPr>
              <a:t>:</a:t>
            </a:r>
            <a:r>
              <a:rPr sz="2000" b="1" spc="10" dirty="0">
                <a:solidFill>
                  <a:srgbClr val="000066"/>
                </a:solidFill>
                <a:latin typeface="华文行楷" panose="02010800040101010101" charset="-122"/>
                <a:cs typeface="华文行楷" panose="02010800040101010101" charset="-122"/>
              </a:rPr>
              <a:t>张三</a:t>
            </a:r>
            <a:endParaRPr sz="2000">
              <a:latin typeface="华文行楷" panose="02010800040101010101" charset="-122"/>
              <a:cs typeface="华文行楷" panose="02010800040101010101" charset="-122"/>
            </a:endParaRPr>
          </a:p>
        </p:txBody>
      </p:sp>
      <p:sp>
        <p:nvSpPr>
          <p:cNvPr id="10" name="object 10"/>
          <p:cNvSpPr/>
          <p:nvPr/>
        </p:nvSpPr>
        <p:spPr>
          <a:xfrm>
            <a:off x="2004059" y="283463"/>
            <a:ext cx="8461248" cy="336804"/>
          </a:xfrm>
          <a:prstGeom prst="rect">
            <a:avLst/>
          </a:prstGeom>
          <a:blipFill>
            <a:blip r:embed="rId2" cstate="print"/>
            <a:stretch>
              <a:fillRect/>
            </a:stretch>
          </a:blipFill>
        </p:spPr>
        <p:txBody>
          <a:bodyPr wrap="square" lIns="0" tIns="0" rIns="0" bIns="0" rtlCol="0"/>
          <a:lstStyle/>
          <a:p>
            <a:endParaRPr/>
          </a:p>
        </p:txBody>
      </p:sp>
      <p:sp>
        <p:nvSpPr>
          <p:cNvPr id="13" name="object 13"/>
          <p:cNvSpPr/>
          <p:nvPr/>
        </p:nvSpPr>
        <p:spPr>
          <a:xfrm>
            <a:off x="6024371" y="166115"/>
            <a:ext cx="481584" cy="679703"/>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9163811" y="166115"/>
            <a:ext cx="481583" cy="679703"/>
          </a:xfrm>
          <a:prstGeom prst="rect">
            <a:avLst/>
          </a:prstGeom>
          <a:blipFill>
            <a:blip r:embed="rId4" cstate="print"/>
            <a:stretch>
              <a:fillRect/>
            </a:stretch>
          </a:blipFill>
        </p:spPr>
        <p:txBody>
          <a:bodyPr wrap="square" lIns="0" tIns="0" rIns="0" bIns="0" rtlCol="0"/>
          <a:lstStyle/>
          <a:p>
            <a:endParaRPr/>
          </a:p>
        </p:txBody>
      </p:sp>
      <p:graphicFrame>
        <p:nvGraphicFramePr>
          <p:cNvPr id="16" name="object 16"/>
          <p:cNvGraphicFramePr>
            <a:graphicFrameLocks noGrp="1"/>
          </p:cNvGraphicFramePr>
          <p:nvPr/>
        </p:nvGraphicFramePr>
        <p:xfrm>
          <a:off x="1509713" y="2119312"/>
          <a:ext cx="8847455" cy="3429635"/>
        </p:xfrm>
        <a:graphic>
          <a:graphicData uri="http://schemas.openxmlformats.org/drawingml/2006/table">
            <a:tbl>
              <a:tblPr firstRow="1" bandRow="1">
                <a:tableStyleId>{2D5ABB26-0587-4C30-8999-92F81FD0307C}</a:tableStyleId>
              </a:tblPr>
              <a:tblGrid>
                <a:gridCol w="1783715">
                  <a:extLst>
                    <a:ext uri="{9D8B030D-6E8A-4147-A177-3AD203B41FA5}">
                      <a16:colId xmlns:a16="http://schemas.microsoft.com/office/drawing/2014/main" val="20000"/>
                    </a:ext>
                  </a:extLst>
                </a:gridCol>
                <a:gridCol w="1391920">
                  <a:extLst>
                    <a:ext uri="{9D8B030D-6E8A-4147-A177-3AD203B41FA5}">
                      <a16:colId xmlns:a16="http://schemas.microsoft.com/office/drawing/2014/main" val="20001"/>
                    </a:ext>
                  </a:extLst>
                </a:gridCol>
                <a:gridCol w="1467485">
                  <a:extLst>
                    <a:ext uri="{9D8B030D-6E8A-4147-A177-3AD203B41FA5}">
                      <a16:colId xmlns:a16="http://schemas.microsoft.com/office/drawing/2014/main" val="20002"/>
                    </a:ext>
                  </a:extLst>
                </a:gridCol>
                <a:gridCol w="198120">
                  <a:extLst>
                    <a:ext uri="{9D8B030D-6E8A-4147-A177-3AD203B41FA5}">
                      <a16:colId xmlns:a16="http://schemas.microsoft.com/office/drawing/2014/main" val="20003"/>
                    </a:ext>
                  </a:extLst>
                </a:gridCol>
                <a:gridCol w="212725">
                  <a:extLst>
                    <a:ext uri="{9D8B030D-6E8A-4147-A177-3AD203B41FA5}">
                      <a16:colId xmlns:a16="http://schemas.microsoft.com/office/drawing/2014/main" val="20004"/>
                    </a:ext>
                  </a:extLst>
                </a:gridCol>
                <a:gridCol w="196215">
                  <a:extLst>
                    <a:ext uri="{9D8B030D-6E8A-4147-A177-3AD203B41FA5}">
                      <a16:colId xmlns:a16="http://schemas.microsoft.com/office/drawing/2014/main" val="20005"/>
                    </a:ext>
                  </a:extLst>
                </a:gridCol>
                <a:gridCol w="198755">
                  <a:extLst>
                    <a:ext uri="{9D8B030D-6E8A-4147-A177-3AD203B41FA5}">
                      <a16:colId xmlns:a16="http://schemas.microsoft.com/office/drawing/2014/main" val="20006"/>
                    </a:ext>
                  </a:extLst>
                </a:gridCol>
                <a:gridCol w="198755">
                  <a:extLst>
                    <a:ext uri="{9D8B030D-6E8A-4147-A177-3AD203B41FA5}">
                      <a16:colId xmlns:a16="http://schemas.microsoft.com/office/drawing/2014/main" val="20007"/>
                    </a:ext>
                  </a:extLst>
                </a:gridCol>
                <a:gridCol w="201295">
                  <a:extLst>
                    <a:ext uri="{9D8B030D-6E8A-4147-A177-3AD203B41FA5}">
                      <a16:colId xmlns:a16="http://schemas.microsoft.com/office/drawing/2014/main" val="20008"/>
                    </a:ext>
                  </a:extLst>
                </a:gridCol>
                <a:gridCol w="200660">
                  <a:extLst>
                    <a:ext uri="{9D8B030D-6E8A-4147-A177-3AD203B41FA5}">
                      <a16:colId xmlns:a16="http://schemas.microsoft.com/office/drawing/2014/main" val="20009"/>
                    </a:ext>
                  </a:extLst>
                </a:gridCol>
                <a:gridCol w="196850">
                  <a:extLst>
                    <a:ext uri="{9D8B030D-6E8A-4147-A177-3AD203B41FA5}">
                      <a16:colId xmlns:a16="http://schemas.microsoft.com/office/drawing/2014/main" val="20010"/>
                    </a:ext>
                  </a:extLst>
                </a:gridCol>
                <a:gridCol w="200660">
                  <a:extLst>
                    <a:ext uri="{9D8B030D-6E8A-4147-A177-3AD203B41FA5}">
                      <a16:colId xmlns:a16="http://schemas.microsoft.com/office/drawing/2014/main" val="20011"/>
                    </a:ext>
                  </a:extLst>
                </a:gridCol>
                <a:gridCol w="200660">
                  <a:extLst>
                    <a:ext uri="{9D8B030D-6E8A-4147-A177-3AD203B41FA5}">
                      <a16:colId xmlns:a16="http://schemas.microsoft.com/office/drawing/2014/main" val="20012"/>
                    </a:ext>
                  </a:extLst>
                </a:gridCol>
                <a:gridCol w="200025">
                  <a:extLst>
                    <a:ext uri="{9D8B030D-6E8A-4147-A177-3AD203B41FA5}">
                      <a16:colId xmlns:a16="http://schemas.microsoft.com/office/drawing/2014/main" val="20013"/>
                    </a:ext>
                  </a:extLst>
                </a:gridCol>
                <a:gridCol w="198755">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199390">
                  <a:extLst>
                    <a:ext uri="{9D8B030D-6E8A-4147-A177-3AD203B41FA5}">
                      <a16:colId xmlns:a16="http://schemas.microsoft.com/office/drawing/2014/main" val="20016"/>
                    </a:ext>
                  </a:extLst>
                </a:gridCol>
                <a:gridCol w="200025">
                  <a:extLst>
                    <a:ext uri="{9D8B030D-6E8A-4147-A177-3AD203B41FA5}">
                      <a16:colId xmlns:a16="http://schemas.microsoft.com/office/drawing/2014/main" val="20017"/>
                    </a:ext>
                  </a:extLst>
                </a:gridCol>
                <a:gridCol w="198120">
                  <a:extLst>
                    <a:ext uri="{9D8B030D-6E8A-4147-A177-3AD203B41FA5}">
                      <a16:colId xmlns:a16="http://schemas.microsoft.com/office/drawing/2014/main" val="20018"/>
                    </a:ext>
                  </a:extLst>
                </a:gridCol>
                <a:gridCol w="198755">
                  <a:extLst>
                    <a:ext uri="{9D8B030D-6E8A-4147-A177-3AD203B41FA5}">
                      <a16:colId xmlns:a16="http://schemas.microsoft.com/office/drawing/2014/main" val="20019"/>
                    </a:ext>
                  </a:extLst>
                </a:gridCol>
                <a:gridCol w="198120">
                  <a:extLst>
                    <a:ext uri="{9D8B030D-6E8A-4147-A177-3AD203B41FA5}">
                      <a16:colId xmlns:a16="http://schemas.microsoft.com/office/drawing/2014/main" val="20020"/>
                    </a:ext>
                  </a:extLst>
                </a:gridCol>
                <a:gridCol w="200025">
                  <a:extLst>
                    <a:ext uri="{9D8B030D-6E8A-4147-A177-3AD203B41FA5}">
                      <a16:colId xmlns:a16="http://schemas.microsoft.com/office/drawing/2014/main" val="20021"/>
                    </a:ext>
                  </a:extLst>
                </a:gridCol>
                <a:gridCol w="205105">
                  <a:extLst>
                    <a:ext uri="{9D8B030D-6E8A-4147-A177-3AD203B41FA5}">
                      <a16:colId xmlns:a16="http://schemas.microsoft.com/office/drawing/2014/main" val="20022"/>
                    </a:ext>
                  </a:extLst>
                </a:gridCol>
                <a:gridCol w="193040">
                  <a:extLst>
                    <a:ext uri="{9D8B030D-6E8A-4147-A177-3AD203B41FA5}">
                      <a16:colId xmlns:a16="http://schemas.microsoft.com/office/drawing/2014/main" val="20023"/>
                    </a:ext>
                  </a:extLst>
                </a:gridCol>
              </a:tblGrid>
              <a:tr h="398145">
                <a:tc rowSpan="2">
                  <a:txBody>
                    <a:bodyPr/>
                    <a:lstStyle/>
                    <a:p>
                      <a:pPr>
                        <a:lnSpc>
                          <a:spcPct val="100000"/>
                        </a:lnSpc>
                        <a:spcBef>
                          <a:spcPts val="25"/>
                        </a:spcBef>
                      </a:pPr>
                      <a:endParaRPr sz="1700">
                        <a:latin typeface="Times New Roman" panose="02020603050405020304"/>
                        <a:cs typeface="Times New Roman" panose="02020603050405020304"/>
                      </a:endParaRPr>
                    </a:p>
                    <a:p>
                      <a:pPr algn="ctr">
                        <a:lnSpc>
                          <a:spcPct val="100000"/>
                        </a:lnSpc>
                        <a:spcBef>
                          <a:spcPts val="5"/>
                        </a:spcBef>
                      </a:pPr>
                      <a:r>
                        <a:rPr sz="2000" dirty="0">
                          <a:solidFill>
                            <a:srgbClr val="5F5F5F"/>
                          </a:solidFill>
                          <a:latin typeface="宋体" panose="02010600030101010101" pitchFamily="2" charset="-122"/>
                          <a:cs typeface="宋体" panose="02010600030101010101" pitchFamily="2" charset="-122"/>
                        </a:rPr>
                        <a:t>摘要</a:t>
                      </a:r>
                      <a:endParaRPr sz="2000">
                        <a:latin typeface="宋体" panose="02010600030101010101" pitchFamily="2" charset="-122"/>
                        <a:cs typeface="宋体" panose="02010600030101010101" pitchFamily="2" charset="-122"/>
                      </a:endParaRPr>
                    </a:p>
                  </a:txBody>
                  <a:tcPr marL="0" marR="0" marT="3175" marB="0">
                    <a:lnL w="28575">
                      <a:solidFill>
                        <a:srgbClr val="5F5F5F"/>
                      </a:solidFill>
                      <a:prstDash val="solid"/>
                    </a:lnL>
                    <a:lnR w="12700">
                      <a:solidFill>
                        <a:srgbClr val="5F5F5F"/>
                      </a:solidFill>
                      <a:prstDash val="solid"/>
                    </a:lnR>
                    <a:lnT w="28575">
                      <a:solidFill>
                        <a:srgbClr val="5F5F5F"/>
                      </a:solidFill>
                      <a:prstDash val="solid"/>
                    </a:lnT>
                    <a:lnB w="12700">
                      <a:solidFill>
                        <a:srgbClr val="5F5F5F"/>
                      </a:solidFill>
                      <a:prstDash val="solid"/>
                    </a:lnB>
                  </a:tcPr>
                </a:tc>
                <a:tc gridSpan="2">
                  <a:txBody>
                    <a:bodyPr/>
                    <a:lstStyle/>
                    <a:p>
                      <a:pPr marL="915035">
                        <a:lnSpc>
                          <a:spcPts val="2340"/>
                        </a:lnSpc>
                        <a:spcBef>
                          <a:spcPts val="670"/>
                        </a:spcBef>
                      </a:pPr>
                      <a:r>
                        <a:rPr sz="2000" dirty="0">
                          <a:solidFill>
                            <a:srgbClr val="5F5F5F"/>
                          </a:solidFill>
                          <a:latin typeface="宋体" panose="02010600030101010101" pitchFamily="2" charset="-122"/>
                          <a:cs typeface="宋体" panose="02010600030101010101" pitchFamily="2" charset="-122"/>
                        </a:rPr>
                        <a:t>会计科目</a:t>
                      </a:r>
                      <a:endParaRPr sz="2000">
                        <a:latin typeface="宋体" panose="02010600030101010101" pitchFamily="2" charset="-122"/>
                        <a:cs typeface="宋体" panose="02010600030101010101" pitchFamily="2" charset="-122"/>
                      </a:endParaRPr>
                    </a:p>
                  </a:txBody>
                  <a:tcPr marL="0" marR="0" marT="85090" marB="0">
                    <a:lnL w="12700">
                      <a:solidFill>
                        <a:srgbClr val="5F5F5F"/>
                      </a:solidFill>
                      <a:prstDash val="solid"/>
                    </a:lnL>
                    <a:lnR w="28575">
                      <a:solidFill>
                        <a:srgbClr val="5F5F5F"/>
                      </a:solidFill>
                      <a:prstDash val="solid"/>
                    </a:lnR>
                    <a:lnT w="28575">
                      <a:solidFill>
                        <a:srgbClr val="5F5F5F"/>
                      </a:solidFill>
                      <a:prstDash val="solid"/>
                    </a:lnT>
                    <a:lnB w="12700">
                      <a:solidFill>
                        <a:srgbClr val="5F5F5F"/>
                      </a:solidFill>
                      <a:prstDash val="solid"/>
                    </a:lnB>
                  </a:tcPr>
                </a:tc>
                <a:tc hMerge="1">
                  <a:txBody>
                    <a:bodyPr/>
                    <a:lstStyle/>
                    <a:p>
                      <a:endParaRPr lang="zh-CN"/>
                    </a:p>
                  </a:txBody>
                  <a:tcPr marL="0" marR="0" marT="0" marB="0"/>
                </a:tc>
                <a:tc gridSpan="10">
                  <a:txBody>
                    <a:bodyPr/>
                    <a:lstStyle/>
                    <a:p>
                      <a:pPr marL="480695">
                        <a:lnSpc>
                          <a:spcPts val="2340"/>
                        </a:lnSpc>
                        <a:spcBef>
                          <a:spcPts val="670"/>
                        </a:spcBef>
                      </a:pPr>
                      <a:r>
                        <a:rPr sz="2000" dirty="0">
                          <a:solidFill>
                            <a:srgbClr val="5F5F5F"/>
                          </a:solidFill>
                          <a:latin typeface="宋体" panose="02010600030101010101" pitchFamily="2" charset="-122"/>
                          <a:cs typeface="宋体" panose="02010600030101010101" pitchFamily="2" charset="-122"/>
                        </a:rPr>
                        <a:t>借方金额</a:t>
                      </a:r>
                      <a:endParaRPr sz="2000">
                        <a:latin typeface="宋体" panose="02010600030101010101" pitchFamily="2" charset="-122"/>
                        <a:cs typeface="宋体" panose="02010600030101010101" pitchFamily="2" charset="-122"/>
                      </a:endParaRPr>
                    </a:p>
                  </a:txBody>
                  <a:tcPr marL="0" marR="0" marT="85090" marB="0">
                    <a:lnL w="28575">
                      <a:solidFill>
                        <a:srgbClr val="5F5F5F"/>
                      </a:solidFill>
                      <a:prstDash val="solid"/>
                    </a:lnL>
                    <a:lnR w="28575">
                      <a:solidFill>
                        <a:srgbClr val="5F5F5F"/>
                      </a:solidFill>
                      <a:prstDash val="solid"/>
                    </a:lnR>
                    <a:lnT w="28575">
                      <a:solidFill>
                        <a:srgbClr val="5F5F5F"/>
                      </a:solidFill>
                      <a:prstDash val="solid"/>
                    </a:lnT>
                    <a:lnB w="12700">
                      <a:solidFill>
                        <a:srgbClr val="5F5F5F"/>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gridSpan="10">
                  <a:txBody>
                    <a:bodyPr/>
                    <a:lstStyle/>
                    <a:p>
                      <a:pPr marL="479425">
                        <a:lnSpc>
                          <a:spcPts val="2340"/>
                        </a:lnSpc>
                        <a:spcBef>
                          <a:spcPts val="670"/>
                        </a:spcBef>
                      </a:pPr>
                      <a:r>
                        <a:rPr sz="2000" dirty="0">
                          <a:solidFill>
                            <a:srgbClr val="5F5F5F"/>
                          </a:solidFill>
                          <a:latin typeface="宋体" panose="02010600030101010101" pitchFamily="2" charset="-122"/>
                          <a:cs typeface="宋体" panose="02010600030101010101" pitchFamily="2" charset="-122"/>
                        </a:rPr>
                        <a:t>贷方金额</a:t>
                      </a:r>
                      <a:endParaRPr sz="2000">
                        <a:latin typeface="宋体" panose="02010600030101010101" pitchFamily="2" charset="-122"/>
                        <a:cs typeface="宋体" panose="02010600030101010101" pitchFamily="2" charset="-122"/>
                      </a:endParaRPr>
                    </a:p>
                  </a:txBody>
                  <a:tcPr marL="0" marR="0" marT="85090" marB="0">
                    <a:lnL w="28575">
                      <a:solidFill>
                        <a:srgbClr val="5F5F5F"/>
                      </a:solidFill>
                      <a:prstDash val="solid"/>
                    </a:lnL>
                    <a:lnR w="28575">
                      <a:solidFill>
                        <a:srgbClr val="5F5F5F"/>
                      </a:solidFill>
                      <a:prstDash val="solid"/>
                    </a:lnR>
                    <a:lnT w="28575">
                      <a:solidFill>
                        <a:srgbClr val="5F5F5F"/>
                      </a:solidFill>
                      <a:prstDash val="solid"/>
                    </a:lnT>
                    <a:lnB w="12700">
                      <a:solidFill>
                        <a:srgbClr val="5F5F5F"/>
                      </a:solidFill>
                      <a:prstDash val="solid"/>
                    </a:lnB>
                  </a:tcPr>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hMerge="1">
                  <a:txBody>
                    <a:bodyPr/>
                    <a:lstStyle/>
                    <a:p>
                      <a:endParaRPr lang="zh-CN"/>
                    </a:p>
                  </a:txBody>
                  <a:tcPr marL="0" marR="0" marT="0" marB="0"/>
                </a:tc>
                <a:tc rowSpan="2">
                  <a:txBody>
                    <a:bodyPr/>
                    <a:lstStyle/>
                    <a:p>
                      <a:pPr marL="635">
                        <a:lnSpc>
                          <a:spcPct val="100000"/>
                        </a:lnSpc>
                        <a:spcBef>
                          <a:spcPts val="1360"/>
                        </a:spcBef>
                      </a:pPr>
                      <a:r>
                        <a:rPr sz="1800" dirty="0">
                          <a:solidFill>
                            <a:srgbClr val="5F5F5F"/>
                          </a:solidFill>
                          <a:latin typeface="Times New Roman" panose="02020603050405020304"/>
                          <a:cs typeface="Times New Roman" panose="02020603050405020304"/>
                        </a:rPr>
                        <a:t>√</a:t>
                      </a:r>
                      <a:endParaRPr sz="1800">
                        <a:latin typeface="Times New Roman" panose="02020603050405020304"/>
                        <a:cs typeface="Times New Roman" panose="02020603050405020304"/>
                      </a:endParaRPr>
                    </a:p>
                  </a:txBody>
                  <a:tcPr marL="0" marR="0" marT="172720" marB="0">
                    <a:lnL w="28575">
                      <a:solidFill>
                        <a:srgbClr val="5F5F5F"/>
                      </a:solidFill>
                      <a:prstDash val="solid"/>
                    </a:lnL>
                    <a:lnR w="28575">
                      <a:solidFill>
                        <a:srgbClr val="5F5F5F"/>
                      </a:solidFill>
                      <a:prstDash val="solid"/>
                    </a:lnR>
                    <a:lnT w="28575">
                      <a:solidFill>
                        <a:srgbClr val="5F5F5F"/>
                      </a:solidFill>
                      <a:prstDash val="solid"/>
                    </a:lnT>
                    <a:lnB w="12700">
                      <a:solidFill>
                        <a:srgbClr val="5F5F5F"/>
                      </a:solidFill>
                      <a:prstDash val="solid"/>
                    </a:lnB>
                  </a:tcPr>
                </a:tc>
                <a:extLst>
                  <a:ext uri="{0D108BD9-81ED-4DB2-BD59-A6C34878D82A}">
                    <a16:rowId xmlns:a16="http://schemas.microsoft.com/office/drawing/2014/main" val="10000"/>
                  </a:ext>
                </a:extLst>
              </a:tr>
              <a:tr h="336550">
                <a:tc vMerge="1">
                  <a:txBody>
                    <a:bodyPr/>
                    <a:lstStyle/>
                    <a:p>
                      <a:endParaRPr lang="zh-CN"/>
                    </a:p>
                  </a:txBody>
                  <a:tcPr marL="0" marR="0" marT="3175" marB="0">
                    <a:lnL w="28575">
                      <a:solidFill>
                        <a:srgbClr val="5F5F5F"/>
                      </a:solidFill>
                      <a:prstDash val="solid"/>
                    </a:lnL>
                    <a:lnR w="12700">
                      <a:solidFill>
                        <a:srgbClr val="5F5F5F"/>
                      </a:solidFill>
                      <a:prstDash val="solid"/>
                    </a:lnR>
                    <a:lnT w="28575">
                      <a:solidFill>
                        <a:srgbClr val="5F5F5F"/>
                      </a:solidFill>
                      <a:prstDash val="solid"/>
                    </a:lnT>
                    <a:lnB w="12700">
                      <a:solidFill>
                        <a:srgbClr val="5F5F5F"/>
                      </a:solidFill>
                      <a:prstDash val="solid"/>
                    </a:lnB>
                  </a:tcPr>
                </a:tc>
                <a:tc>
                  <a:txBody>
                    <a:bodyPr/>
                    <a:lstStyle/>
                    <a:p>
                      <a:pPr algn="ctr">
                        <a:lnSpc>
                          <a:spcPts val="1855"/>
                        </a:lnSpc>
                        <a:spcBef>
                          <a:spcPts val="670"/>
                        </a:spcBef>
                      </a:pPr>
                      <a:r>
                        <a:rPr sz="1600" spc="-5" dirty="0">
                          <a:solidFill>
                            <a:srgbClr val="5F5F5F"/>
                          </a:solidFill>
                          <a:latin typeface="宋体" panose="02010600030101010101" pitchFamily="2" charset="-122"/>
                          <a:cs typeface="宋体" panose="02010600030101010101" pitchFamily="2" charset="-122"/>
                        </a:rPr>
                        <a:t>总账科目</a:t>
                      </a:r>
                      <a:endParaRPr sz="1600">
                        <a:latin typeface="宋体" panose="02010600030101010101" pitchFamily="2" charset="-122"/>
                        <a:cs typeface="宋体" panose="02010600030101010101" pitchFamily="2" charset="-122"/>
                      </a:endParaRPr>
                    </a:p>
                  </a:txBody>
                  <a:tcPr marL="0" marR="0" marT="8509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326390">
                        <a:lnSpc>
                          <a:spcPts val="1855"/>
                        </a:lnSpc>
                        <a:spcBef>
                          <a:spcPts val="670"/>
                        </a:spcBef>
                      </a:pPr>
                      <a:r>
                        <a:rPr sz="1600" spc="-5" dirty="0">
                          <a:solidFill>
                            <a:srgbClr val="5F5F5F"/>
                          </a:solidFill>
                          <a:latin typeface="宋体" panose="02010600030101010101" pitchFamily="2" charset="-122"/>
                          <a:cs typeface="宋体" panose="02010600030101010101" pitchFamily="2" charset="-122"/>
                        </a:rPr>
                        <a:t>明细科目</a:t>
                      </a:r>
                      <a:endParaRPr sz="1600">
                        <a:latin typeface="宋体" panose="02010600030101010101" pitchFamily="2" charset="-122"/>
                        <a:cs typeface="宋体" panose="02010600030101010101" pitchFamily="2" charset="-122"/>
                      </a:endParaRPr>
                    </a:p>
                  </a:txBody>
                  <a:tcPr marL="0" marR="0" marT="8509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千</a:t>
                      </a:r>
                      <a:endParaRPr sz="1200">
                        <a:latin typeface="宋体" panose="02010600030101010101" pitchFamily="2" charset="-122"/>
                        <a:cs typeface="宋体" panose="02010600030101010101" pitchFamily="2" charset="-122"/>
                      </a:endParaRPr>
                    </a:p>
                  </a:txBody>
                  <a:tcPr marL="0" marR="0" marT="254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百</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spcBef>
                          <a:spcPts val="20"/>
                        </a:spcBef>
                      </a:pPr>
                      <a:endParaRPr sz="1000">
                        <a:latin typeface="Times New Roman" panose="02020603050405020304"/>
                        <a:cs typeface="Times New Roman" panose="02020603050405020304"/>
                      </a:endParaRPr>
                    </a:p>
                    <a:p>
                      <a:pPr marL="635" marR="3175">
                        <a:lnSpc>
                          <a:spcPts val="1360"/>
                        </a:lnSpc>
                      </a:pPr>
                      <a:r>
                        <a:rPr sz="1200" dirty="0">
                          <a:solidFill>
                            <a:srgbClr val="5F5F5F"/>
                          </a:solidFill>
                          <a:latin typeface="宋体" panose="02010600030101010101" pitchFamily="2" charset="-122"/>
                          <a:cs typeface="宋体" panose="02010600030101010101" pitchFamily="2" charset="-122"/>
                        </a:rPr>
                        <a:t>十</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万</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千</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百</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R="36195" algn="ctr">
                        <a:lnSpc>
                          <a:spcPts val="1360"/>
                        </a:lnSpc>
                      </a:pPr>
                      <a:r>
                        <a:rPr sz="1200" dirty="0">
                          <a:solidFill>
                            <a:srgbClr val="5F5F5F"/>
                          </a:solidFill>
                          <a:latin typeface="宋体" panose="02010600030101010101" pitchFamily="2" charset="-122"/>
                          <a:cs typeface="宋体" panose="02010600030101010101" pitchFamily="2" charset="-122"/>
                        </a:rPr>
                        <a:t>十</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元</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角</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分</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千</a:t>
                      </a:r>
                      <a:endParaRPr sz="1200">
                        <a:latin typeface="宋体" panose="02010600030101010101" pitchFamily="2" charset="-122"/>
                        <a:cs typeface="宋体" panose="02010600030101010101" pitchFamily="2" charset="-122"/>
                      </a:endParaRPr>
                    </a:p>
                  </a:txBody>
                  <a:tcPr marL="0" marR="0" marT="254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百</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spcBef>
                          <a:spcPts val="20"/>
                        </a:spcBef>
                      </a:pPr>
                      <a:endParaRPr sz="1000">
                        <a:latin typeface="Times New Roman" panose="02020603050405020304"/>
                        <a:cs typeface="Times New Roman" panose="02020603050405020304"/>
                      </a:endParaRPr>
                    </a:p>
                    <a:p>
                      <a:pPr marR="43815" algn="ctr">
                        <a:lnSpc>
                          <a:spcPts val="1360"/>
                        </a:lnSpc>
                      </a:pPr>
                      <a:r>
                        <a:rPr sz="1200" dirty="0">
                          <a:solidFill>
                            <a:srgbClr val="5F5F5F"/>
                          </a:solidFill>
                          <a:latin typeface="宋体" panose="02010600030101010101" pitchFamily="2" charset="-122"/>
                          <a:cs typeface="宋体" panose="02010600030101010101" pitchFamily="2" charset="-122"/>
                        </a:rPr>
                        <a:t>十</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万</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千</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R="34290" algn="ctr">
                        <a:lnSpc>
                          <a:spcPts val="1360"/>
                        </a:lnSpc>
                      </a:pPr>
                      <a:r>
                        <a:rPr sz="1200" dirty="0">
                          <a:solidFill>
                            <a:srgbClr val="5F5F5F"/>
                          </a:solidFill>
                          <a:latin typeface="宋体" panose="02010600030101010101" pitchFamily="2" charset="-122"/>
                          <a:cs typeface="宋体" panose="02010600030101010101" pitchFamily="2" charset="-122"/>
                        </a:rPr>
                        <a:t>百</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十</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元</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1270">
                        <a:lnSpc>
                          <a:spcPts val="1360"/>
                        </a:lnSpc>
                      </a:pPr>
                      <a:r>
                        <a:rPr sz="1200" dirty="0">
                          <a:solidFill>
                            <a:srgbClr val="5F5F5F"/>
                          </a:solidFill>
                          <a:latin typeface="宋体" panose="02010600030101010101" pitchFamily="2" charset="-122"/>
                          <a:cs typeface="宋体" panose="02010600030101010101" pitchFamily="2" charset="-122"/>
                        </a:rPr>
                        <a:t>角</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
                        </a:spcBef>
                      </a:pPr>
                      <a:endParaRPr sz="1000">
                        <a:latin typeface="Times New Roman" panose="02020603050405020304"/>
                        <a:cs typeface="Times New Roman" panose="02020603050405020304"/>
                      </a:endParaRPr>
                    </a:p>
                    <a:p>
                      <a:pPr marL="635">
                        <a:lnSpc>
                          <a:spcPts val="1360"/>
                        </a:lnSpc>
                      </a:pPr>
                      <a:r>
                        <a:rPr sz="1200" dirty="0">
                          <a:solidFill>
                            <a:srgbClr val="5F5F5F"/>
                          </a:solidFill>
                          <a:latin typeface="宋体" panose="02010600030101010101" pitchFamily="2" charset="-122"/>
                          <a:cs typeface="宋体" panose="02010600030101010101" pitchFamily="2" charset="-122"/>
                        </a:rPr>
                        <a:t>分</a:t>
                      </a:r>
                      <a:endParaRPr sz="1200">
                        <a:latin typeface="宋体" panose="02010600030101010101" pitchFamily="2" charset="-122"/>
                        <a:cs typeface="宋体" panose="02010600030101010101" pitchFamily="2" charset="-122"/>
                      </a:endParaRPr>
                    </a:p>
                  </a:txBody>
                  <a:tcPr marL="0" marR="0" marT="25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vMerge="1">
                  <a:txBody>
                    <a:bodyPr/>
                    <a:lstStyle/>
                    <a:p>
                      <a:endParaRPr lang="zh-CN"/>
                    </a:p>
                  </a:txBody>
                  <a:tcPr marL="0" marR="0" marT="172720" marB="0">
                    <a:lnL w="28575">
                      <a:solidFill>
                        <a:srgbClr val="5F5F5F"/>
                      </a:solidFill>
                      <a:prstDash val="solid"/>
                    </a:lnL>
                    <a:lnR w="28575">
                      <a:solidFill>
                        <a:srgbClr val="5F5F5F"/>
                      </a:solidFill>
                      <a:prstDash val="solid"/>
                    </a:lnR>
                    <a:lnT w="28575">
                      <a:solidFill>
                        <a:srgbClr val="5F5F5F"/>
                      </a:solidFill>
                      <a:prstDash val="solid"/>
                    </a:lnT>
                    <a:lnB w="12700">
                      <a:solidFill>
                        <a:srgbClr val="5F5F5F"/>
                      </a:solidFill>
                      <a:prstDash val="solid"/>
                    </a:lnB>
                  </a:tcPr>
                </a:tc>
                <a:extLst>
                  <a:ext uri="{0D108BD9-81ED-4DB2-BD59-A6C34878D82A}">
                    <a16:rowId xmlns:a16="http://schemas.microsoft.com/office/drawing/2014/main" val="10001"/>
                  </a:ext>
                </a:extLst>
              </a:tr>
              <a:tr h="367665">
                <a:tc>
                  <a:txBody>
                    <a:bodyPr/>
                    <a:lstStyle/>
                    <a:p>
                      <a:pPr>
                        <a:lnSpc>
                          <a:spcPct val="100000"/>
                        </a:lnSpc>
                        <a:spcBef>
                          <a:spcPts val="520"/>
                        </a:spcBef>
                      </a:pPr>
                      <a:r>
                        <a:rPr sz="1800" dirty="0">
                          <a:solidFill>
                            <a:srgbClr val="000066"/>
                          </a:solidFill>
                          <a:latin typeface="华文行楷" panose="02010800040101010101" charset="-122"/>
                          <a:cs typeface="华文行楷" panose="02010800040101010101" charset="-122"/>
                        </a:rPr>
                        <a:t>购入原材料</a:t>
                      </a:r>
                      <a:endParaRPr sz="1800">
                        <a:latin typeface="华文行楷" panose="02010800040101010101" charset="-122"/>
                        <a:cs typeface="华文行楷" panose="02010800040101010101" charset="-122"/>
                      </a:endParaRPr>
                    </a:p>
                  </a:txBody>
                  <a:tcPr marL="0" marR="0" marT="6604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gn="ctr">
                        <a:lnSpc>
                          <a:spcPct val="100000"/>
                        </a:lnSpc>
                        <a:spcBef>
                          <a:spcPts val="520"/>
                        </a:spcBef>
                      </a:pPr>
                      <a:r>
                        <a:rPr sz="1800" dirty="0">
                          <a:solidFill>
                            <a:srgbClr val="000066"/>
                          </a:solidFill>
                          <a:latin typeface="华文行楷" panose="02010800040101010101" charset="-122"/>
                          <a:cs typeface="华文行楷" panose="02010800040101010101" charset="-122"/>
                        </a:rPr>
                        <a:t>原材料</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388620">
                        <a:lnSpc>
                          <a:spcPct val="100000"/>
                        </a:lnSpc>
                        <a:spcBef>
                          <a:spcPts val="520"/>
                        </a:spcBef>
                      </a:pPr>
                      <a:r>
                        <a:rPr sz="1800" dirty="0">
                          <a:solidFill>
                            <a:srgbClr val="000066"/>
                          </a:solidFill>
                          <a:latin typeface="华文行楷" panose="02010800040101010101" charset="-122"/>
                          <a:cs typeface="华文行楷" panose="02010800040101010101" charset="-122"/>
                        </a:rPr>
                        <a:t>甲材料</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2</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74295" algn="ctr">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40"/>
                        </a:spcBef>
                      </a:pPr>
                      <a:r>
                        <a:rPr sz="1600" dirty="0">
                          <a:solidFill>
                            <a:srgbClr val="5F5F5F"/>
                          </a:solidFill>
                          <a:latin typeface="Times New Roman" panose="02020603050405020304"/>
                          <a:cs typeface="Times New Roman" panose="02020603050405020304"/>
                        </a:rPr>
                        <a:t>√</a:t>
                      </a:r>
                      <a:endParaRPr sz="1600">
                        <a:latin typeface="Times New Roman" panose="02020603050405020304"/>
                        <a:cs typeface="Times New Roman" panose="02020603050405020304"/>
                      </a:endParaRPr>
                    </a:p>
                  </a:txBody>
                  <a:tcPr marL="0" marR="0" marT="30480" marB="0">
                    <a:lnL w="28575">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2"/>
                  </a:ext>
                </a:extLst>
              </a:tr>
              <a:tr h="367665">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388620">
                        <a:lnSpc>
                          <a:spcPct val="100000"/>
                        </a:lnSpc>
                        <a:spcBef>
                          <a:spcPts val="520"/>
                        </a:spcBef>
                      </a:pPr>
                      <a:r>
                        <a:rPr sz="1800" dirty="0">
                          <a:solidFill>
                            <a:srgbClr val="000066"/>
                          </a:solidFill>
                          <a:latin typeface="华文行楷" panose="02010800040101010101" charset="-122"/>
                          <a:cs typeface="华文行楷" panose="02010800040101010101" charset="-122"/>
                        </a:rPr>
                        <a:t>乙材料</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1</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74295" algn="ctr">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spcBef>
                          <a:spcPts val="205"/>
                        </a:spcBef>
                      </a:pPr>
                      <a:r>
                        <a:rPr sz="1600" dirty="0">
                          <a:solidFill>
                            <a:srgbClr val="5F5F5F"/>
                          </a:solidFill>
                          <a:latin typeface="Times New Roman" panose="02020603050405020304"/>
                          <a:cs typeface="Times New Roman" panose="02020603050405020304"/>
                        </a:rPr>
                        <a:t>√</a:t>
                      </a:r>
                      <a:endParaRPr sz="1600">
                        <a:latin typeface="Times New Roman" panose="02020603050405020304"/>
                        <a:cs typeface="Times New Roman" panose="02020603050405020304"/>
                      </a:endParaRPr>
                    </a:p>
                  </a:txBody>
                  <a:tcPr marL="0" marR="0" marT="26034" marB="0">
                    <a:lnL w="28575">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3"/>
                  </a:ext>
                </a:extLst>
              </a:tr>
              <a:tr h="367665">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gn="ctr">
                        <a:lnSpc>
                          <a:spcPct val="100000"/>
                        </a:lnSpc>
                        <a:spcBef>
                          <a:spcPts val="520"/>
                        </a:spcBef>
                      </a:pPr>
                      <a:r>
                        <a:rPr sz="1800" dirty="0">
                          <a:solidFill>
                            <a:srgbClr val="000066"/>
                          </a:solidFill>
                          <a:latin typeface="华文行楷" panose="02010800040101010101" charset="-122"/>
                          <a:cs typeface="华文行楷" panose="02010800040101010101" charset="-122"/>
                        </a:rPr>
                        <a:t>应交税费</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ct val="100000"/>
                        </a:lnSpc>
                        <a:spcBef>
                          <a:spcPts val="520"/>
                        </a:spcBef>
                      </a:pPr>
                      <a:r>
                        <a:rPr sz="1800" dirty="0">
                          <a:solidFill>
                            <a:srgbClr val="000066"/>
                          </a:solidFill>
                          <a:latin typeface="华文行楷" panose="02010800040101010101" charset="-122"/>
                          <a:cs typeface="华文行楷" panose="02010800040101010101" charset="-122"/>
                        </a:rPr>
                        <a:t>增值税（进）</a:t>
                      </a:r>
                      <a:endParaRPr sz="1800">
                        <a:latin typeface="华文行楷" panose="02010800040101010101" charset="-122"/>
                        <a:cs typeface="华文行楷" panose="02010800040101010101" charset="-122"/>
                      </a:endParaRPr>
                    </a:p>
                  </a:txBody>
                  <a:tcPr marL="0" marR="0" marT="6604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lang="en-US" sz="1800" i="1" dirty="0">
                          <a:solidFill>
                            <a:srgbClr val="000066"/>
                          </a:solidFill>
                          <a:latin typeface="Times New Roman" panose="02020603050405020304"/>
                          <a:cs typeface="Times New Roman" panose="02020603050405020304"/>
                        </a:rPr>
                        <a:t>2</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lang="en-US" sz="1800" i="1" dirty="0">
                          <a:solidFill>
                            <a:srgbClr val="000066"/>
                          </a:solidFill>
                          <a:latin typeface="Times New Roman" panose="02020603050405020304"/>
                          <a:cs typeface="Times New Roman" panose="02020603050405020304"/>
                        </a:rPr>
                        <a:t>7</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74295" algn="ctr">
                        <a:lnSpc>
                          <a:spcPts val="2115"/>
                        </a:lnSpc>
                        <a:spcBef>
                          <a:spcPts val="655"/>
                        </a:spcBef>
                      </a:pPr>
                      <a:r>
                        <a:rPr lang="en-US" sz="1800" i="1" dirty="0">
                          <a:solidFill>
                            <a:srgbClr val="000066"/>
                          </a:solidFill>
                          <a:latin typeface="Times New Roman" panose="02020603050405020304"/>
                          <a:cs typeface="Times New Roman" panose="02020603050405020304"/>
                        </a:rPr>
                        <a:t>3</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5"/>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4"/>
                  </a:ext>
                </a:extLst>
              </a:tr>
              <a:tr h="367030">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gn="ctr">
                        <a:lnSpc>
                          <a:spcPct val="100000"/>
                        </a:lnSpc>
                        <a:spcBef>
                          <a:spcPts val="525"/>
                        </a:spcBef>
                      </a:pPr>
                      <a:r>
                        <a:rPr sz="1800" dirty="0">
                          <a:solidFill>
                            <a:srgbClr val="000066"/>
                          </a:solidFill>
                          <a:latin typeface="华文行楷" panose="02010800040101010101" charset="-122"/>
                          <a:cs typeface="华文行楷" panose="02010800040101010101" charset="-122"/>
                        </a:rPr>
                        <a:t>应付账款</a:t>
                      </a:r>
                      <a:endParaRPr sz="1800">
                        <a:latin typeface="华文行楷" panose="02010800040101010101" charset="-122"/>
                        <a:cs typeface="华文行楷" panose="02010800040101010101" charset="-122"/>
                      </a:endParaRPr>
                    </a:p>
                  </a:txBody>
                  <a:tcPr marL="0" marR="0" marT="6667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445135">
                        <a:lnSpc>
                          <a:spcPct val="100000"/>
                        </a:lnSpc>
                        <a:spcBef>
                          <a:spcPts val="525"/>
                        </a:spcBef>
                      </a:pPr>
                      <a:r>
                        <a:rPr sz="1800" dirty="0">
                          <a:solidFill>
                            <a:srgbClr val="000066"/>
                          </a:solidFill>
                          <a:latin typeface="Times New Roman" panose="02020603050405020304"/>
                          <a:cs typeface="Times New Roman" panose="02020603050405020304"/>
                        </a:rPr>
                        <a:t>*</a:t>
                      </a:r>
                      <a:r>
                        <a:rPr sz="1800" dirty="0">
                          <a:solidFill>
                            <a:srgbClr val="000066"/>
                          </a:solidFill>
                          <a:latin typeface="华文行楷" panose="02010800040101010101" charset="-122"/>
                          <a:cs typeface="华文行楷" panose="02010800040101010101" charset="-122"/>
                        </a:rPr>
                        <a:t>公司</a:t>
                      </a:r>
                      <a:endParaRPr sz="1800">
                        <a:latin typeface="华文行楷" panose="02010800040101010101" charset="-122"/>
                        <a:cs typeface="华文行楷" panose="02010800040101010101" charset="-122"/>
                      </a:endParaRPr>
                    </a:p>
                  </a:txBody>
                  <a:tcPr marL="0" marR="0" marT="6667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0"/>
                        </a:lnSpc>
                        <a:spcBef>
                          <a:spcPts val="655"/>
                        </a:spcBef>
                      </a:pPr>
                      <a:r>
                        <a:rPr sz="1800" i="1" dirty="0">
                          <a:solidFill>
                            <a:srgbClr val="000066"/>
                          </a:solidFill>
                          <a:latin typeface="Times New Roman" panose="02020603050405020304"/>
                          <a:cs typeface="Times New Roman" panose="02020603050405020304"/>
                        </a:rPr>
                        <a:t>2</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0"/>
                        </a:lnSpc>
                        <a:spcBef>
                          <a:spcPts val="655"/>
                        </a:spcBef>
                      </a:pPr>
                      <a:r>
                        <a:rPr lang="en-US" sz="1800" i="1" dirty="0">
                          <a:solidFill>
                            <a:srgbClr val="000066"/>
                          </a:solidFill>
                          <a:latin typeface="Times New Roman" panose="02020603050405020304"/>
                          <a:cs typeface="Times New Roman" panose="02020603050405020304"/>
                        </a:rPr>
                        <a:t>3</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72390" algn="ctr">
                        <a:lnSpc>
                          <a:spcPts val="2110"/>
                        </a:lnSpc>
                        <a:spcBef>
                          <a:spcPts val="655"/>
                        </a:spcBef>
                      </a:pPr>
                      <a:r>
                        <a:rPr lang="en-US" sz="1800" i="1" dirty="0">
                          <a:solidFill>
                            <a:srgbClr val="000066"/>
                          </a:solidFill>
                          <a:latin typeface="Times New Roman" panose="02020603050405020304"/>
                          <a:cs typeface="Times New Roman" panose="02020603050405020304"/>
                        </a:rPr>
                        <a:t>7</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0"/>
                        </a:lnSpc>
                        <a:spcBef>
                          <a:spcPts val="655"/>
                        </a:spcBef>
                      </a:pPr>
                      <a:r>
                        <a:rPr lang="en-US" sz="1800" i="1" dirty="0">
                          <a:solidFill>
                            <a:srgbClr val="000066"/>
                          </a:solidFill>
                          <a:latin typeface="Times New Roman" panose="02020603050405020304"/>
                          <a:cs typeface="Times New Roman" panose="02020603050405020304"/>
                        </a:rPr>
                        <a:t>3</a:t>
                      </a: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0"/>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1270">
                        <a:lnSpc>
                          <a:spcPts val="2110"/>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L="635">
                        <a:lnSpc>
                          <a:spcPts val="2110"/>
                        </a:lnSpc>
                        <a:spcBef>
                          <a:spcPts val="65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83185"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5"/>
                  </a:ext>
                </a:extLst>
              </a:tr>
              <a:tr h="459740">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6"/>
                  </a:ext>
                </a:extLst>
              </a:tr>
              <a:tr h="367665">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marR="3175">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28575">
                      <a:solidFill>
                        <a:srgbClr val="5F5F5F"/>
                      </a:solidFill>
                      <a:prstDash val="solid"/>
                    </a:lnR>
                    <a:lnT w="12700">
                      <a:solidFill>
                        <a:srgbClr val="5F5F5F"/>
                      </a:solidFill>
                      <a:prstDash val="solid"/>
                    </a:lnT>
                    <a:lnB w="12700">
                      <a:solidFill>
                        <a:srgbClr val="5F5F5F"/>
                      </a:solidFill>
                      <a:prstDash val="solid"/>
                    </a:lnB>
                  </a:tcPr>
                </a:tc>
                <a:extLst>
                  <a:ext uri="{0D108BD9-81ED-4DB2-BD59-A6C34878D82A}">
                    <a16:rowId xmlns:a16="http://schemas.microsoft.com/office/drawing/2014/main" val="10007"/>
                  </a:ext>
                </a:extLst>
              </a:tr>
              <a:tr h="397510">
                <a:tc>
                  <a:txBody>
                    <a:bodyPr/>
                    <a:lstStyle/>
                    <a:p>
                      <a:pPr>
                        <a:lnSpc>
                          <a:spcPts val="2335"/>
                        </a:lnSpc>
                        <a:spcBef>
                          <a:spcPts val="670"/>
                        </a:spcBef>
                        <a:tabLst>
                          <a:tab pos="1085215" algn="l"/>
                        </a:tabLst>
                      </a:pPr>
                      <a:r>
                        <a:rPr sz="2000" b="1" spc="5" dirty="0">
                          <a:solidFill>
                            <a:srgbClr val="5F5F5F"/>
                          </a:solidFill>
                          <a:latin typeface="宋体" panose="02010600030101010101" pitchFamily="2" charset="-122"/>
                          <a:cs typeface="宋体" panose="02010600030101010101" pitchFamily="2" charset="-122"/>
                        </a:rPr>
                        <a:t>附单</a:t>
                      </a:r>
                      <a:r>
                        <a:rPr sz="2000" b="1" spc="-5" dirty="0">
                          <a:solidFill>
                            <a:srgbClr val="5F5F5F"/>
                          </a:solidFill>
                          <a:latin typeface="宋体" panose="02010600030101010101" pitchFamily="2" charset="-122"/>
                          <a:cs typeface="宋体" panose="02010600030101010101" pitchFamily="2" charset="-122"/>
                        </a:rPr>
                        <a:t>据</a:t>
                      </a:r>
                      <a:r>
                        <a:rPr sz="2000" b="1" spc="-505" dirty="0">
                          <a:solidFill>
                            <a:srgbClr val="5F5F5F"/>
                          </a:solidFill>
                          <a:latin typeface="宋体" panose="02010600030101010101" pitchFamily="2" charset="-122"/>
                          <a:cs typeface="宋体" panose="02010600030101010101" pitchFamily="2" charset="-122"/>
                        </a:rPr>
                        <a:t> </a:t>
                      </a:r>
                      <a:r>
                        <a:rPr sz="2000" b="1" i="1" dirty="0">
                          <a:solidFill>
                            <a:srgbClr val="000066"/>
                          </a:solidFill>
                          <a:latin typeface="Times New Roman" panose="02020603050405020304"/>
                          <a:cs typeface="Times New Roman" panose="02020603050405020304"/>
                        </a:rPr>
                        <a:t>1	</a:t>
                      </a:r>
                      <a:r>
                        <a:rPr sz="2000" b="1" spc="-5" dirty="0">
                          <a:solidFill>
                            <a:srgbClr val="5F5F5F"/>
                          </a:solidFill>
                          <a:latin typeface="宋体" panose="02010600030101010101" pitchFamily="2" charset="-122"/>
                          <a:cs typeface="宋体" panose="02010600030101010101" pitchFamily="2" charset="-122"/>
                        </a:rPr>
                        <a:t>张</a:t>
                      </a:r>
                      <a:endParaRPr sz="2000">
                        <a:latin typeface="宋体" panose="02010600030101010101" pitchFamily="2" charset="-122"/>
                        <a:cs typeface="宋体" panose="02010600030101010101" pitchFamily="2" charset="-122"/>
                      </a:endParaRPr>
                    </a:p>
                  </a:txBody>
                  <a:tcPr marL="0" marR="0" marT="85090" marB="0">
                    <a:lnL w="28575">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gridSpan="2">
                  <a:txBody>
                    <a:bodyPr/>
                    <a:lstStyle/>
                    <a:p>
                      <a:pPr marL="724535">
                        <a:lnSpc>
                          <a:spcPts val="2335"/>
                        </a:lnSpc>
                        <a:spcBef>
                          <a:spcPts val="670"/>
                        </a:spcBef>
                        <a:tabLst>
                          <a:tab pos="1868805" algn="l"/>
                        </a:tabLst>
                      </a:pPr>
                      <a:r>
                        <a:rPr sz="2000" b="1" spc="-5" dirty="0">
                          <a:solidFill>
                            <a:srgbClr val="5F5F5F"/>
                          </a:solidFill>
                          <a:latin typeface="宋体" panose="02010600030101010101" pitchFamily="2" charset="-122"/>
                          <a:cs typeface="宋体" panose="02010600030101010101" pitchFamily="2" charset="-122"/>
                        </a:rPr>
                        <a:t>合	计</a:t>
                      </a:r>
                      <a:endParaRPr sz="2000">
                        <a:latin typeface="宋体" panose="02010600030101010101" pitchFamily="2" charset="-122"/>
                        <a:cs typeface="宋体" panose="02010600030101010101" pitchFamily="2" charset="-122"/>
                      </a:endParaRPr>
                    </a:p>
                  </a:txBody>
                  <a:tcPr marL="0" marR="0" marT="85090" marB="0">
                    <a:lnL w="12700">
                      <a:solidFill>
                        <a:srgbClr val="5F5F5F"/>
                      </a:solidFill>
                      <a:prstDash val="solid"/>
                    </a:lnL>
                    <a:lnR w="28575">
                      <a:solidFill>
                        <a:srgbClr val="5F5F5F"/>
                      </a:solidFill>
                      <a:prstDash val="solid"/>
                    </a:lnR>
                    <a:lnT w="12700">
                      <a:solidFill>
                        <a:srgbClr val="5F5F5F"/>
                      </a:solidFill>
                      <a:prstDash val="solid"/>
                    </a:lnT>
                    <a:lnB w="28575">
                      <a:solidFill>
                        <a:srgbClr val="5F5F5F"/>
                      </a:solidFill>
                      <a:prstDash val="solid"/>
                    </a:lnB>
                  </a:tcPr>
                </a:tc>
                <a:tc hMerge="1">
                  <a:txBody>
                    <a:bodyPr/>
                    <a:lstStyle/>
                    <a:p>
                      <a:endParaRPr lang="zh-CN"/>
                    </a:p>
                  </a:txBody>
                  <a:tcPr marL="0" marR="0" marT="0" marB="0"/>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085"/>
                        </a:lnSpc>
                        <a:spcBef>
                          <a:spcPts val="920"/>
                        </a:spcBef>
                      </a:pPr>
                      <a:r>
                        <a:rPr sz="1800" spc="-340" dirty="0">
                          <a:solidFill>
                            <a:srgbClr val="000066"/>
                          </a:solidFill>
                          <a:latin typeface="宋体" panose="02010600030101010101" pitchFamily="2" charset="-122"/>
                          <a:cs typeface="宋体" panose="02010600030101010101" pitchFamily="2" charset="-122"/>
                        </a:rPr>
                        <a:t>￥</a:t>
                      </a:r>
                      <a:endParaRPr sz="1800">
                        <a:latin typeface="宋体" panose="02010600030101010101" pitchFamily="2" charset="-122"/>
                        <a:cs typeface="宋体" panose="02010600030101010101" pitchFamily="2" charset="-122"/>
                      </a:endParaRPr>
                    </a:p>
                  </a:txBody>
                  <a:tcPr marL="0" marR="0" marT="116839"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2</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lang="en-US" sz="1800" i="1" dirty="0">
                          <a:solidFill>
                            <a:srgbClr val="000066"/>
                          </a:solidFill>
                          <a:latin typeface="Times New Roman" panose="02020603050405020304"/>
                          <a:cs typeface="Times New Roman" panose="02020603050405020304"/>
                        </a:rPr>
                        <a:t>3</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lang="en-US" sz="1800" i="1" dirty="0">
                          <a:solidFill>
                            <a:srgbClr val="000066"/>
                          </a:solidFill>
                          <a:latin typeface="Times New Roman" panose="02020603050405020304"/>
                          <a:cs typeface="Times New Roman" panose="02020603050405020304"/>
                        </a:rPr>
                        <a:t>7</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R="74295" algn="ctr">
                        <a:lnSpc>
                          <a:spcPts val="2110"/>
                        </a:lnSpc>
                        <a:spcBef>
                          <a:spcPts val="895"/>
                        </a:spcBef>
                      </a:pPr>
                      <a:r>
                        <a:rPr lang="en-US" sz="1800" i="1" dirty="0">
                          <a:solidFill>
                            <a:srgbClr val="000066"/>
                          </a:solidFill>
                          <a:latin typeface="Times New Roman" panose="02020603050405020304"/>
                          <a:cs typeface="Times New Roman" panose="02020603050405020304"/>
                        </a:rPr>
                        <a:t>3</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28575">
                      <a:solidFill>
                        <a:srgbClr val="5F5F5F"/>
                      </a:solidFill>
                      <a:prstDash val="solid"/>
                    </a:lnR>
                    <a:lnT w="12700">
                      <a:solidFill>
                        <a:srgbClr val="5F5F5F"/>
                      </a:solidFill>
                      <a:prstDash val="solid"/>
                    </a:lnT>
                    <a:lnB w="28575">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gn="ctr">
                        <a:lnSpc>
                          <a:spcPts val="2085"/>
                        </a:lnSpc>
                        <a:spcBef>
                          <a:spcPts val="920"/>
                        </a:spcBef>
                      </a:pPr>
                      <a:r>
                        <a:rPr sz="1800" spc="-250" dirty="0">
                          <a:solidFill>
                            <a:srgbClr val="000066"/>
                          </a:solidFill>
                          <a:latin typeface="宋体" panose="02010600030101010101" pitchFamily="2" charset="-122"/>
                          <a:cs typeface="宋体" panose="02010600030101010101" pitchFamily="2" charset="-122"/>
                        </a:rPr>
                        <a:t>￥</a:t>
                      </a:r>
                      <a:endParaRPr sz="1800">
                        <a:latin typeface="宋体" panose="02010600030101010101" pitchFamily="2" charset="-122"/>
                        <a:cs typeface="宋体" panose="02010600030101010101" pitchFamily="2" charset="-122"/>
                      </a:endParaRPr>
                    </a:p>
                  </a:txBody>
                  <a:tcPr marL="0" marR="0" marT="116839"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2</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lang="en-US" sz="1800" i="1" dirty="0">
                          <a:solidFill>
                            <a:srgbClr val="000066"/>
                          </a:solidFill>
                          <a:latin typeface="Times New Roman" panose="02020603050405020304"/>
                          <a:cs typeface="Times New Roman" panose="02020603050405020304"/>
                        </a:rPr>
                        <a:t>3</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R="72390" algn="ctr">
                        <a:lnSpc>
                          <a:spcPts val="2110"/>
                        </a:lnSpc>
                        <a:spcBef>
                          <a:spcPts val="895"/>
                        </a:spcBef>
                      </a:pPr>
                      <a:r>
                        <a:rPr lang="en-US" sz="1800" i="1" dirty="0">
                          <a:solidFill>
                            <a:srgbClr val="000066"/>
                          </a:solidFill>
                          <a:latin typeface="Times New Roman" panose="02020603050405020304"/>
                          <a:cs typeface="Times New Roman" panose="02020603050405020304"/>
                        </a:rPr>
                        <a:t>7</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lang="en-US" sz="1800" i="1" dirty="0">
                          <a:solidFill>
                            <a:srgbClr val="000066"/>
                          </a:solidFill>
                          <a:latin typeface="Times New Roman" panose="02020603050405020304"/>
                          <a:cs typeface="Times New Roman" panose="02020603050405020304"/>
                        </a:rPr>
                        <a:t>3</a:t>
                      </a: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1270">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12700">
                      <a:solidFill>
                        <a:srgbClr val="5F5F5F"/>
                      </a:solidFill>
                      <a:prstDash val="solid"/>
                    </a:lnR>
                    <a:lnT w="12700">
                      <a:solidFill>
                        <a:srgbClr val="5F5F5F"/>
                      </a:solidFill>
                      <a:prstDash val="solid"/>
                    </a:lnT>
                    <a:lnB w="28575">
                      <a:solidFill>
                        <a:srgbClr val="5F5F5F"/>
                      </a:solidFill>
                      <a:prstDash val="solid"/>
                    </a:lnB>
                  </a:tcPr>
                </a:tc>
                <a:tc>
                  <a:txBody>
                    <a:bodyPr/>
                    <a:lstStyle/>
                    <a:p>
                      <a:pPr marL="635">
                        <a:lnSpc>
                          <a:spcPts val="2110"/>
                        </a:lnSpc>
                        <a:spcBef>
                          <a:spcPts val="895"/>
                        </a:spcBef>
                      </a:pPr>
                      <a:r>
                        <a:rPr sz="1800" i="1" dirty="0">
                          <a:solidFill>
                            <a:srgbClr val="000066"/>
                          </a:solidFill>
                          <a:latin typeface="Times New Roman" panose="02020603050405020304"/>
                          <a:cs typeface="Times New Roman" panose="02020603050405020304"/>
                        </a:rPr>
                        <a:t>0</a:t>
                      </a:r>
                      <a:endParaRPr sz="1800">
                        <a:latin typeface="Times New Roman" panose="02020603050405020304"/>
                        <a:cs typeface="Times New Roman" panose="02020603050405020304"/>
                      </a:endParaRPr>
                    </a:p>
                  </a:txBody>
                  <a:tcPr marL="0" marR="0" marT="113664" marB="0">
                    <a:lnL w="12700">
                      <a:solidFill>
                        <a:srgbClr val="5F5F5F"/>
                      </a:solidFill>
                      <a:prstDash val="solid"/>
                    </a:lnL>
                    <a:lnR w="28575">
                      <a:solidFill>
                        <a:srgbClr val="5F5F5F"/>
                      </a:solidFill>
                      <a:prstDash val="solid"/>
                    </a:lnR>
                    <a:lnT w="12700">
                      <a:solidFill>
                        <a:srgbClr val="5F5F5F"/>
                      </a:solidFill>
                      <a:prstDash val="solid"/>
                    </a:lnT>
                    <a:lnB w="28575">
                      <a:solidFill>
                        <a:srgbClr val="5F5F5F"/>
                      </a:solidFill>
                      <a:prstDash val="solid"/>
                    </a:lnB>
                  </a:tcPr>
                </a:tc>
                <a:tc>
                  <a:txBody>
                    <a:bodyPr/>
                    <a:lstStyle/>
                    <a:p>
                      <a:pPr>
                        <a:lnSpc>
                          <a:spcPct val="100000"/>
                        </a:lnSpc>
                      </a:pPr>
                      <a:endParaRPr sz="1800">
                        <a:latin typeface="Times New Roman" panose="02020603050405020304"/>
                        <a:cs typeface="Times New Roman" panose="02020603050405020304"/>
                      </a:endParaRPr>
                    </a:p>
                  </a:txBody>
                  <a:tcPr marL="0" marR="0" marT="0" marB="0">
                    <a:lnL w="28575">
                      <a:solidFill>
                        <a:srgbClr val="5F5F5F"/>
                      </a:solidFill>
                      <a:prstDash val="solid"/>
                    </a:lnL>
                    <a:lnR w="28575">
                      <a:solidFill>
                        <a:srgbClr val="5F5F5F"/>
                      </a:solidFill>
                      <a:prstDash val="solid"/>
                    </a:lnR>
                    <a:lnT w="12700">
                      <a:solidFill>
                        <a:srgbClr val="5F5F5F"/>
                      </a:solidFill>
                      <a:prstDash val="solid"/>
                    </a:lnT>
                    <a:lnB w="28575">
                      <a:solidFill>
                        <a:srgbClr val="5F5F5F"/>
                      </a:solidFill>
                      <a:prstDash val="solid"/>
                    </a:lnB>
                  </a:tcPr>
                </a:tc>
                <a:extLst>
                  <a:ext uri="{0D108BD9-81ED-4DB2-BD59-A6C34878D82A}">
                    <a16:rowId xmlns:a16="http://schemas.microsoft.com/office/drawing/2014/main" val="10008"/>
                  </a:ext>
                </a:extLst>
              </a:tr>
            </a:tbl>
          </a:graphicData>
        </a:graphic>
      </p:graphicFrame>
      <p:sp>
        <p:nvSpPr>
          <p:cNvPr id="20" name="object 20"/>
          <p:cNvSpPr txBox="1"/>
          <p:nvPr/>
        </p:nvSpPr>
        <p:spPr>
          <a:xfrm>
            <a:off x="9665334" y="6434337"/>
            <a:ext cx="294640" cy="208915"/>
          </a:xfrm>
          <a:prstGeom prst="rect">
            <a:avLst/>
          </a:prstGeom>
        </p:spPr>
        <p:txBody>
          <a:bodyPr vert="horz" wrap="square" lIns="0" tIns="0" rIns="0" bIns="0" rtlCol="0">
            <a:spAutoFit/>
          </a:bodyPr>
          <a:lstStyle/>
          <a:p>
            <a:pPr marL="12700">
              <a:lnSpc>
                <a:spcPts val="1630"/>
              </a:lnSpc>
            </a:pPr>
            <a:r>
              <a:rPr sz="1400" spc="5" dirty="0">
                <a:solidFill>
                  <a:srgbClr val="5F5F5F"/>
                </a:solidFill>
                <a:latin typeface="Times New Roman" panose="02020603050405020304"/>
                <a:cs typeface="Times New Roman" panose="02020603050405020304"/>
              </a:rPr>
              <a:t>14</a:t>
            </a:r>
            <a:r>
              <a:rPr sz="1400" dirty="0">
                <a:solidFill>
                  <a:srgbClr val="5F5F5F"/>
                </a:solidFill>
                <a:latin typeface="Times New Roman" panose="02020603050405020304"/>
                <a:cs typeface="Times New Roman" panose="02020603050405020304"/>
              </a:rPr>
              <a:t>1</a:t>
            </a:r>
            <a:endParaRPr sz="1400">
              <a:latin typeface="Times New Roman" panose="02020603050405020304"/>
              <a:cs typeface="Times New Roman" panose="02020603050405020304"/>
            </a:endParaRPr>
          </a:p>
        </p:txBody>
      </p:sp>
      <p:sp>
        <p:nvSpPr>
          <p:cNvPr id="17" name="object 17"/>
          <p:cNvSpPr txBox="1">
            <a:spLocks noGrp="1"/>
          </p:cNvSpPr>
          <p:nvPr>
            <p:ph type="title"/>
          </p:nvPr>
        </p:nvSpPr>
        <p:spPr>
          <a:xfrm>
            <a:off x="735342" y="491729"/>
            <a:ext cx="8362274" cy="382156"/>
          </a:xfrm>
          <a:prstGeom prst="rect">
            <a:avLst/>
          </a:prstGeom>
        </p:spPr>
        <p:txBody>
          <a:bodyPr vert="horz" wrap="square" lIns="0" tIns="12700" rIns="0" bIns="0" rtlCol="0">
            <a:spAutoFit/>
          </a:bodyPr>
          <a:lstStyle/>
          <a:p>
            <a:pPr marL="12700">
              <a:lnSpc>
                <a:spcPct val="100000"/>
              </a:lnSpc>
              <a:spcBef>
                <a:spcPts val="100"/>
              </a:spcBef>
            </a:pPr>
            <a:r>
              <a:rPr lang="zh-CN" altLang="en-US" sz="2400" spc="-5">
                <a:solidFill>
                  <a:srgbClr val="0DA4EB"/>
                </a:solidFill>
              </a:rPr>
              <a:t>第三步：</a:t>
            </a:r>
            <a:r>
              <a:rPr sz="2400" spc="-5">
                <a:solidFill>
                  <a:srgbClr val="0DA4EB"/>
                </a:solidFill>
              </a:rPr>
              <a:t>在记账凭证上登过账符号</a:t>
            </a:r>
            <a:r>
              <a:rPr sz="2400" dirty="0">
                <a:solidFill>
                  <a:srgbClr val="0DA4EB"/>
                </a:solidFill>
              </a:rPr>
              <a:t>“</a:t>
            </a:r>
            <a:r>
              <a:rPr sz="2400" b="0" dirty="0">
                <a:solidFill>
                  <a:srgbClr val="5F5F5F"/>
                </a:solidFill>
                <a:latin typeface="Times New Roman" panose="02020603050405020304"/>
                <a:cs typeface="Times New Roman" panose="02020603050405020304"/>
              </a:rPr>
              <a:t>√</a:t>
            </a:r>
            <a:r>
              <a:rPr sz="2400" b="0" dirty="0">
                <a:solidFill>
                  <a:srgbClr val="0DA4EB"/>
                </a:solidFill>
                <a:latin typeface="Times New Roman" panose="02020603050405020304"/>
                <a:cs typeface="Times New Roman" panose="02020603050405020304"/>
              </a:rPr>
              <a:t>”</a:t>
            </a:r>
            <a:r>
              <a:rPr sz="2400" dirty="0">
                <a:solidFill>
                  <a:srgbClr val="0DA4EB"/>
                </a:solidFill>
                <a:latin typeface="Times New Roman" panose="02020603050405020304"/>
                <a:cs typeface="Times New Roman" panose="02020603050405020304"/>
              </a:rPr>
              <a:t>,</a:t>
            </a:r>
            <a:r>
              <a:rPr sz="2400" spc="-5" dirty="0">
                <a:solidFill>
                  <a:srgbClr val="0DA4EB"/>
                </a:solidFill>
              </a:rPr>
              <a:t>记账人员签名或盖章。</a:t>
            </a:r>
            <a:endParaRPr sz="2400">
              <a:latin typeface="Times New Roman" panose="02020603050405020304"/>
              <a:cs typeface="Times New Roman" panose="02020603050405020304"/>
            </a:endParaRPr>
          </a:p>
        </p:txBody>
      </p:sp>
      <p:sp>
        <p:nvSpPr>
          <p:cNvPr id="18" name="object 18"/>
          <p:cNvSpPr txBox="1"/>
          <p:nvPr/>
        </p:nvSpPr>
        <p:spPr>
          <a:xfrm>
            <a:off x="3760470" y="5745581"/>
            <a:ext cx="1293495" cy="320040"/>
          </a:xfrm>
          <a:prstGeom prst="rect">
            <a:avLst/>
          </a:prstGeom>
        </p:spPr>
        <p:txBody>
          <a:bodyPr vert="horz" wrap="square" lIns="0" tIns="12700" rIns="0" bIns="0" rtlCol="0">
            <a:spAutoFit/>
          </a:bodyPr>
          <a:lstStyle/>
          <a:p>
            <a:pPr marL="12700">
              <a:lnSpc>
                <a:spcPct val="100000"/>
              </a:lnSpc>
              <a:spcBef>
                <a:spcPts val="100"/>
              </a:spcBef>
              <a:tabLst>
                <a:tab pos="771525" algn="l"/>
              </a:tabLst>
            </a:pPr>
            <a:r>
              <a:rPr sz="2000" b="1" spc="5" dirty="0">
                <a:solidFill>
                  <a:srgbClr val="5F5F5F"/>
                </a:solidFill>
                <a:latin typeface="宋体" panose="02010600030101010101" pitchFamily="2" charset="-122"/>
                <a:cs typeface="宋体" panose="02010600030101010101" pitchFamily="2" charset="-122"/>
              </a:rPr>
              <a:t>记账</a:t>
            </a:r>
            <a:r>
              <a:rPr sz="2000" b="1" dirty="0">
                <a:solidFill>
                  <a:srgbClr val="5F5F5F"/>
                </a:solidFill>
                <a:latin typeface="Times New Roman" panose="02020603050405020304"/>
                <a:cs typeface="Times New Roman" panose="02020603050405020304"/>
              </a:rPr>
              <a:t>:	</a:t>
            </a:r>
            <a:r>
              <a:rPr sz="3000" baseline="1000" dirty="0">
                <a:solidFill>
                  <a:srgbClr val="5F5F5F"/>
                </a:solidFill>
                <a:latin typeface="华文行楷" panose="02010800040101010101" charset="-122"/>
                <a:cs typeface="华文行楷" panose="02010800040101010101" charset="-122"/>
              </a:rPr>
              <a:t>王五</a:t>
            </a:r>
            <a:endParaRPr sz="3000" baseline="1000">
              <a:latin typeface="华文行楷" panose="02010800040101010101" charset="-122"/>
              <a:cs typeface="华文行楷" panose="02010800040101010101" charset="-122"/>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B63D7-EAB5-EB45-1506-FB664997FF89}"/>
            </a:ext>
          </a:extLst>
        </p:cNvPr>
        <p:cNvGrpSpPr/>
        <p:nvPr/>
      </p:nvGrpSpPr>
      <p:grpSpPr>
        <a:xfrm>
          <a:off x="0" y="0"/>
          <a:ext cx="0" cy="0"/>
          <a:chOff x="0" y="0"/>
          <a:chExt cx="0" cy="0"/>
        </a:xfrm>
      </p:grpSpPr>
      <p:sp>
        <p:nvSpPr>
          <p:cNvPr id="4" name="文本框 3" descr="7b0a2020202022776f7264617274223a2022220a7d0a">
            <a:extLst>
              <a:ext uri="{FF2B5EF4-FFF2-40B4-BE49-F238E27FC236}">
                <a16:creationId xmlns:a16="http://schemas.microsoft.com/office/drawing/2014/main" id="{148F5124-EB93-2E2B-483A-D2A048F9D770}"/>
              </a:ext>
            </a:extLst>
          </p:cNvPr>
          <p:cNvSpPr txBox="1"/>
          <p:nvPr/>
        </p:nvSpPr>
        <p:spPr>
          <a:xfrm>
            <a:off x="4027170" y="2719705"/>
            <a:ext cx="5281295" cy="922020"/>
          </a:xfrm>
          <a:prstGeom prst="rect">
            <a:avLst/>
          </a:prstGeom>
          <a:noFill/>
        </p:spPr>
        <p:txBody>
          <a:bodyPr wrap="square" rtlCol="0">
            <a:spAutoFit/>
          </a:bodyPr>
          <a:lstStyle/>
          <a:p>
            <a:r>
              <a:rPr lang="zh-CN" altLang="en-US" sz="5400" b="1">
                <a:ln w="5472">
                  <a:solidFill>
                    <a:schemeClr val="bg1"/>
                  </a:solidFill>
                </a:ln>
                <a:solidFill>
                  <a:srgbClr val="4090FF"/>
                </a:solidFill>
                <a:effectLst>
                  <a:outerShdw sx="103000" sy="103000" algn="ctr" rotWithShape="0">
                    <a:srgbClr val="4090FF">
                      <a:alpha val="100000"/>
                    </a:srgbClr>
                  </a:outerShdw>
                </a:effectLst>
                <a:latin typeface="方正粗黑宋简体" panose="02000000000000000000" charset="-122"/>
                <a:ea typeface="方正大黑体_GBK" panose="02010600010101010101" charset="-122"/>
              </a:rPr>
              <a:t>感谢您的观看</a:t>
            </a:r>
          </a:p>
        </p:txBody>
      </p:sp>
    </p:spTree>
    <p:extLst>
      <p:ext uri="{BB962C8B-B14F-4D97-AF65-F5344CB8AC3E}">
        <p14:creationId xmlns:p14="http://schemas.microsoft.com/office/powerpoint/2010/main" val="1209087592"/>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27990" y="37369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本节内容框架 </a:t>
            </a:r>
            <a:br>
              <a:rPr lang="zh-CN" altLang="en-US">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rPr>
            </a:br>
            <a:r>
              <a:rPr lang="zh-CN" altLang="en-US">
                <a:solidFill>
                  <a:srgbClr val="000000"/>
                </a:solidFill>
                <a:effectLst/>
                <a:latin typeface="方正粗黑宋简体" panose="02000000000000000000" charset="-122"/>
                <a:ea typeface="方正大黑体_GBK" panose="02010600010101010101" charset="-122"/>
                <a:cs typeface="方正大黑体_GBK" panose="02010600010101010101" charset="-122"/>
              </a:rPr>
              <a:t> </a:t>
            </a:r>
          </a:p>
        </p:txBody>
      </p:sp>
      <p:sp>
        <p:nvSpPr>
          <p:cNvPr id="2" name="空心弧 1"/>
          <p:cNvSpPr/>
          <p:nvPr>
            <p:custDataLst>
              <p:tags r:id="rId2"/>
            </p:custDataLst>
          </p:nvPr>
        </p:nvSpPr>
        <p:spPr>
          <a:xfrm>
            <a:off x="845216" y="1651191"/>
            <a:ext cx="1562922" cy="1562922"/>
          </a:xfrm>
          <a:prstGeom prst="blockArc">
            <a:avLst>
              <a:gd name="adj1" fmla="val 16102233"/>
              <a:gd name="adj2" fmla="val 656203"/>
              <a:gd name="adj3" fmla="val 1016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 name="空心弧 2"/>
          <p:cNvSpPr/>
          <p:nvPr>
            <p:custDataLst>
              <p:tags r:id="rId3"/>
            </p:custDataLst>
          </p:nvPr>
        </p:nvSpPr>
        <p:spPr>
          <a:xfrm flipH="1" flipV="1">
            <a:off x="2232962" y="1898652"/>
            <a:ext cx="1562922" cy="1562922"/>
          </a:xfrm>
          <a:prstGeom prst="blockArc">
            <a:avLst>
              <a:gd name="adj1" fmla="val 11661999"/>
              <a:gd name="adj2" fmla="val 645517"/>
              <a:gd name="adj3" fmla="val 101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 name="空心弧 3"/>
          <p:cNvSpPr/>
          <p:nvPr>
            <p:custDataLst>
              <p:tags r:id="rId4"/>
            </p:custDataLst>
          </p:nvPr>
        </p:nvSpPr>
        <p:spPr>
          <a:xfrm rot="2700000">
            <a:off x="3595333" y="2250799"/>
            <a:ext cx="1562922" cy="1562922"/>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4" name="空心弧 13"/>
          <p:cNvSpPr/>
          <p:nvPr>
            <p:custDataLst>
              <p:tags r:id="rId5"/>
            </p:custDataLst>
          </p:nvPr>
        </p:nvSpPr>
        <p:spPr>
          <a:xfrm rot="3120378" flipV="1">
            <a:off x="4362663" y="3426440"/>
            <a:ext cx="1562922" cy="1562922"/>
          </a:xfrm>
          <a:prstGeom prst="blockArc">
            <a:avLst>
              <a:gd name="adj1" fmla="val 10426104"/>
              <a:gd name="adj2" fmla="val 645517"/>
              <a:gd name="adj3" fmla="val 101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5" name="空心弧 14"/>
          <p:cNvSpPr/>
          <p:nvPr>
            <p:custDataLst>
              <p:tags r:id="rId6"/>
            </p:custDataLst>
          </p:nvPr>
        </p:nvSpPr>
        <p:spPr>
          <a:xfrm rot="3023909" flipH="1">
            <a:off x="5404462" y="4369951"/>
            <a:ext cx="1562922" cy="1562922"/>
          </a:xfrm>
          <a:prstGeom prst="blockArc">
            <a:avLst>
              <a:gd name="adj1" fmla="val 13833344"/>
              <a:gd name="adj2" fmla="val 569579"/>
              <a:gd name="adj3" fmla="val 10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6" name="椭圆 15"/>
          <p:cNvSpPr/>
          <p:nvPr>
            <p:custDataLst>
              <p:tags r:id="rId7"/>
            </p:custDataLst>
          </p:nvPr>
        </p:nvSpPr>
        <p:spPr>
          <a:xfrm>
            <a:off x="2541526" y="2165206"/>
            <a:ext cx="945794" cy="9457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7" name="椭圆 16"/>
          <p:cNvSpPr/>
          <p:nvPr>
            <p:custDataLst>
              <p:tags r:id="rId8"/>
            </p:custDataLst>
          </p:nvPr>
        </p:nvSpPr>
        <p:spPr>
          <a:xfrm>
            <a:off x="3903775" y="2555883"/>
            <a:ext cx="952753" cy="9527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8" name="椭圆 17"/>
          <p:cNvSpPr/>
          <p:nvPr>
            <p:custDataLst>
              <p:tags r:id="rId9"/>
            </p:custDataLst>
          </p:nvPr>
        </p:nvSpPr>
        <p:spPr>
          <a:xfrm>
            <a:off x="4667747" y="3735684"/>
            <a:ext cx="952753" cy="95275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9" name="Freeform 10"/>
          <p:cNvSpPr>
            <a:spLocks noEditPoints="1"/>
          </p:cNvSpPr>
          <p:nvPr>
            <p:custDataLst>
              <p:tags r:id="rId10"/>
            </p:custDataLst>
          </p:nvPr>
        </p:nvSpPr>
        <p:spPr bwMode="auto">
          <a:xfrm>
            <a:off x="4804653" y="3956559"/>
            <a:ext cx="678943" cy="511005"/>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0" name="文本框 19"/>
          <p:cNvSpPr txBox="1"/>
          <p:nvPr>
            <p:custDataLst>
              <p:tags r:id="rId11"/>
            </p:custDataLst>
          </p:nvPr>
        </p:nvSpPr>
        <p:spPr>
          <a:xfrm>
            <a:off x="7632065" y="3429635"/>
            <a:ext cx="4328795" cy="611505"/>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400" spc="150">
                <a:solidFill>
                  <a:schemeClr val="tx1">
                    <a:lumMod val="75000"/>
                    <a:lumOff val="25000"/>
                  </a:schemeClr>
                </a:solidFill>
                <a:latin typeface="方正粗黑宋简体" panose="02000000000000000000" charset="-122"/>
                <a:ea typeface="方正大黑体_GBK" panose="02010600010101010101" charset="-122"/>
                <a:sym typeface="+mn-ea"/>
              </a:rPr>
              <a:t>明细账</a:t>
            </a:r>
            <a:r>
              <a:rPr lang="zh-CN" altLang="en-US" sz="2400" spc="150" dirty="0">
                <a:solidFill>
                  <a:schemeClr val="tx1">
                    <a:lumMod val="75000"/>
                    <a:lumOff val="25000"/>
                  </a:schemeClr>
                </a:solidFill>
                <a:latin typeface="方正粗黑宋简体" panose="02000000000000000000" charset="-122"/>
                <a:ea typeface="方正大黑体_GBK" panose="02010600010101010101" charset="-122"/>
                <a:sym typeface="+mn-ea"/>
              </a:rPr>
              <a:t>的登记训练</a:t>
            </a:r>
          </a:p>
        </p:txBody>
      </p:sp>
      <p:sp>
        <p:nvSpPr>
          <p:cNvPr id="21" name="圆角矩形 35"/>
          <p:cNvSpPr/>
          <p:nvPr>
            <p:custDataLst>
              <p:tags r:id="rId12"/>
            </p:custDataLst>
          </p:nvPr>
        </p:nvSpPr>
        <p:spPr>
          <a:xfrm>
            <a:off x="6874877" y="3429773"/>
            <a:ext cx="612324" cy="61182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lnSpc>
                <a:spcPct val="120000"/>
              </a:lnSpc>
            </a:pPr>
            <a:r>
              <a:rPr lang="en-US" altLang="zh-CN" sz="2400" dirty="0">
                <a:solidFill>
                  <a:schemeClr val="bg1"/>
                </a:solidFill>
                <a:latin typeface="Arial" panose="020B0604020202020204" pitchFamily="34" charset="0"/>
                <a:ea typeface="微软雅黑" panose="020B0503020204020204" charset="-122"/>
                <a:sym typeface="Arial" panose="020B0604020202020204" pitchFamily="34" charset="0"/>
              </a:rPr>
              <a:t>3</a:t>
            </a:r>
          </a:p>
        </p:txBody>
      </p:sp>
      <p:sp>
        <p:nvSpPr>
          <p:cNvPr id="22" name="文本框 21"/>
          <p:cNvSpPr txBox="1"/>
          <p:nvPr>
            <p:custDataLst>
              <p:tags r:id="rId13"/>
            </p:custDataLst>
          </p:nvPr>
        </p:nvSpPr>
        <p:spPr>
          <a:xfrm>
            <a:off x="6872605" y="2525395"/>
            <a:ext cx="4306570" cy="611505"/>
          </a:xfrm>
          <a:prstGeom prst="rect">
            <a:avLst/>
          </a:prstGeom>
        </p:spPr>
        <p:txBody>
          <a:bodyPr wrap="square" anchor="ctr" anchorCtr="0">
            <a:normAutofit/>
          </a:bodyPr>
          <a:lstStyle>
            <a:defPPr>
              <a:defRPr lang="zh-CN"/>
            </a:defPPr>
          </a:lstStyle>
          <a:p>
            <a:pPr marL="0" indent="0" algn="l" fontAlgn="auto">
              <a:lnSpc>
                <a:spcPct val="130000"/>
              </a:lnSpc>
              <a:spcBef>
                <a:spcPts val="0"/>
              </a:spcBef>
              <a:spcAft>
                <a:spcPts val="0"/>
              </a:spcAft>
              <a:buSzPct val="100000"/>
            </a:pPr>
            <a:r>
              <a:rPr lang="zh-CN" altLang="en-US" sz="2400" spc="150">
                <a:solidFill>
                  <a:schemeClr val="tx1">
                    <a:lumMod val="75000"/>
                    <a:lumOff val="25000"/>
                  </a:schemeClr>
                </a:solidFill>
                <a:latin typeface="方正粗黑宋简体" panose="02000000000000000000" charset="-122"/>
                <a:ea typeface="方正大黑体_GBK" panose="02010600010101010101" charset="-122"/>
              </a:rPr>
              <a:t>明细账</a:t>
            </a:r>
            <a:r>
              <a:rPr lang="zh-CN" altLang="en-US" sz="2400" spc="150" dirty="0">
                <a:solidFill>
                  <a:schemeClr val="tx1">
                    <a:lumMod val="75000"/>
                    <a:lumOff val="25000"/>
                  </a:schemeClr>
                </a:solidFill>
                <a:latin typeface="方正粗黑宋简体" panose="02000000000000000000" charset="-122"/>
                <a:ea typeface="方正大黑体_GBK" panose="02010600010101010101" charset="-122"/>
              </a:rPr>
              <a:t>的登记方法</a:t>
            </a:r>
          </a:p>
        </p:txBody>
      </p:sp>
      <p:sp>
        <p:nvSpPr>
          <p:cNvPr id="24" name="圆角矩形 34"/>
          <p:cNvSpPr/>
          <p:nvPr>
            <p:custDataLst>
              <p:tags r:id="rId14"/>
            </p:custDataLst>
          </p:nvPr>
        </p:nvSpPr>
        <p:spPr>
          <a:xfrm>
            <a:off x="6114872" y="2525484"/>
            <a:ext cx="612324" cy="61182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lnSpc>
                <a:spcPct val="120000"/>
              </a:lnSpc>
            </a:pPr>
            <a:r>
              <a:rPr lang="en-US" altLang="zh-CN" sz="2400" dirty="0">
                <a:solidFill>
                  <a:schemeClr val="bg1"/>
                </a:solidFill>
                <a:latin typeface="Arial" panose="020B0604020202020204" pitchFamily="34" charset="0"/>
                <a:ea typeface="微软雅黑" panose="020B0503020204020204" charset="-122"/>
                <a:sym typeface="Arial" panose="020B0604020202020204" pitchFamily="34" charset="0"/>
              </a:rPr>
              <a:t>2</a:t>
            </a:r>
          </a:p>
        </p:txBody>
      </p:sp>
      <p:sp>
        <p:nvSpPr>
          <p:cNvPr id="25" name="文本框 24"/>
          <p:cNvSpPr txBox="1"/>
          <p:nvPr>
            <p:custDataLst>
              <p:tags r:id="rId15"/>
            </p:custDataLst>
          </p:nvPr>
        </p:nvSpPr>
        <p:spPr>
          <a:xfrm>
            <a:off x="6257290" y="1621155"/>
            <a:ext cx="4827270" cy="611505"/>
          </a:xfrm>
          <a:prstGeom prst="rect">
            <a:avLst/>
          </a:prstGeom>
        </p:spPr>
        <p:txBody>
          <a:bodyPr wrap="square" anchor="ctr" anchorCtr="0">
            <a:normAutofit/>
          </a:bodyPr>
          <a:lstStyle>
            <a:defPPr>
              <a:defRPr lang="zh-CN"/>
            </a:defPPr>
          </a:lstStyle>
          <a:p>
            <a:pPr marL="0" indent="0" algn="l" fontAlgn="auto">
              <a:lnSpc>
                <a:spcPct val="130000"/>
              </a:lnSpc>
              <a:spcBef>
                <a:spcPts val="0"/>
              </a:spcBef>
              <a:spcAft>
                <a:spcPts val="0"/>
              </a:spcAft>
              <a:buSzPct val="100000"/>
            </a:pPr>
            <a:r>
              <a:rPr lang="zh-CN" altLang="en-US" sz="2400" spc="150">
                <a:solidFill>
                  <a:schemeClr val="tx1"/>
                </a:solidFill>
                <a:latin typeface="方正粗黑宋简体" panose="02000000000000000000" charset="-122"/>
                <a:ea typeface="方正大黑体_GBK" panose="02010600010101010101" charset="-122"/>
              </a:rPr>
              <a:t>明细账</a:t>
            </a:r>
            <a:r>
              <a:rPr lang="zh-CN" altLang="en-US" sz="2400" spc="150" dirty="0">
                <a:solidFill>
                  <a:schemeClr val="tx1"/>
                </a:solidFill>
                <a:latin typeface="方正粗黑宋简体" panose="02000000000000000000" charset="-122"/>
                <a:ea typeface="方正大黑体_GBK" panose="02010600010101010101" charset="-122"/>
              </a:rPr>
              <a:t>概念和基本格式</a:t>
            </a:r>
          </a:p>
        </p:txBody>
      </p:sp>
      <p:sp>
        <p:nvSpPr>
          <p:cNvPr id="26" name="圆角矩形 30"/>
          <p:cNvSpPr/>
          <p:nvPr>
            <p:custDataLst>
              <p:tags r:id="rId16"/>
            </p:custDataLst>
          </p:nvPr>
        </p:nvSpPr>
        <p:spPr>
          <a:xfrm>
            <a:off x="5500036" y="1621196"/>
            <a:ext cx="612324" cy="61182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lnSpc>
                <a:spcPct val="120000"/>
              </a:lnSpc>
            </a:pPr>
            <a:r>
              <a:rPr lang="en-US" altLang="zh-CN" sz="2400" dirty="0">
                <a:solidFill>
                  <a:schemeClr val="bg1"/>
                </a:solidFill>
                <a:latin typeface="Arial" panose="020B0604020202020204" pitchFamily="34" charset="0"/>
                <a:ea typeface="微软雅黑" panose="020B0503020204020204" charset="-122"/>
                <a:sym typeface="Arial" panose="020B0604020202020204" pitchFamily="34" charset="0"/>
              </a:rPr>
              <a:t>1</a:t>
            </a:r>
          </a:p>
        </p:txBody>
      </p:sp>
      <p:pic>
        <p:nvPicPr>
          <p:cNvPr id="27" name="图形 34"/>
          <p:cNvPicPr>
            <a:picLocks noChangeAspect="1"/>
          </p:cNvPicPr>
          <p:nvPr>
            <p:custDataLst>
              <p:tags r:id="rId17"/>
            </p:custDataLst>
          </p:nvPr>
        </p:nvPicPr>
        <p:blipFill>
          <a:blip r:embed="rId20">
            <a:extLst>
              <a:ext uri="{96DAC541-7B7A-43D3-8B79-37D633B846F1}">
                <asvg:svgBlip xmlns:asvg="http://schemas.microsoft.com/office/drawing/2016/SVG/main" r:embed="rId21"/>
              </a:ext>
            </a:extLst>
          </a:blip>
          <a:stretch>
            <a:fillRect/>
          </a:stretch>
        </p:blipFill>
        <p:spPr>
          <a:xfrm>
            <a:off x="2848658" y="2378154"/>
            <a:ext cx="331529" cy="519898"/>
          </a:xfrm>
          <a:prstGeom prst="rect">
            <a:avLst/>
          </a:prstGeom>
        </p:spPr>
      </p:pic>
      <p:pic>
        <p:nvPicPr>
          <p:cNvPr id="28" name="图形 35"/>
          <p:cNvPicPr>
            <a:picLocks noChangeAspect="1"/>
          </p:cNvPicPr>
          <p:nvPr>
            <p:custDataLst>
              <p:tags r:id="rId18"/>
            </p:custDataLst>
          </p:nvPr>
        </p:nvPicPr>
        <p:blipFill>
          <a:blip r:embed="rId22">
            <a:extLst>
              <a:ext uri="{96DAC541-7B7A-43D3-8B79-37D633B846F1}">
                <asvg:svgBlip xmlns:asvg="http://schemas.microsoft.com/office/drawing/2016/SVG/main" r:embed="rId23"/>
              </a:ext>
            </a:extLst>
          </a:blip>
          <a:stretch>
            <a:fillRect/>
          </a:stretch>
        </p:blipFill>
        <p:spPr>
          <a:xfrm>
            <a:off x="4154109" y="2821286"/>
            <a:ext cx="452085" cy="421946"/>
          </a:xfrm>
          <a:prstGeom prst="rect">
            <a:avLst/>
          </a:prstGeom>
        </p:spPr>
      </p:pic>
    </p:spTree>
    <p:custDataLst>
      <p:tags r:id="rId1"/>
    </p:custDataLst>
  </p:cSld>
  <p:clrMapOvr>
    <a:masterClrMapping/>
  </p:clrMapOvr>
  <p:transition spd="med">
    <p:wheel spokes="8"/>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2"/>
            </p:custDataLst>
          </p:nvPr>
        </p:nvSpPr>
        <p:spPr>
          <a:xfrm>
            <a:off x="4799965" y="2997200"/>
            <a:ext cx="5927090" cy="836295"/>
          </a:xfrm>
        </p:spPr>
        <p:txBody>
          <a:bodyPr>
            <a:scene3d>
              <a:camera prst="orthographicFront"/>
              <a:lightRig rig="threePt" dir="t"/>
            </a:scene3d>
          </a:bodyPr>
          <a:lstStyle/>
          <a:p>
            <a:r>
              <a:rPr lang="zh-CN" altLang="en-US" sz="32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明细账概念和基本格式</a:t>
            </a:r>
          </a:p>
        </p:txBody>
      </p:sp>
      <p:sp>
        <p:nvSpPr>
          <p:cNvPr id="19" name="文本框 18"/>
          <p:cNvSpPr txBox="1"/>
          <p:nvPr>
            <p:custDataLst>
              <p:tags r:id="rId3"/>
            </p:custDataLst>
          </p:nvPr>
        </p:nvSpPr>
        <p:spPr>
          <a:xfrm>
            <a:off x="1991995" y="2300915"/>
            <a:ext cx="2356847" cy="2230121"/>
          </a:xfrm>
          <a:prstGeom prst="rect">
            <a:avLst/>
          </a:prstGeom>
          <a:noFill/>
        </p:spPr>
        <p:txBody>
          <a:bodyPr wrap="square" rtlCol="0" anchor="ctr" anchorCtr="1"/>
          <a:lstStyle/>
          <a:p>
            <a:pPr algn="r"/>
            <a:r>
              <a:rPr lang="en-US" altLang="zh-CN" sz="3200" b="1" dirty="0">
                <a:solidFill>
                  <a:schemeClr val="accent1"/>
                </a:solidFill>
                <a:latin typeface="方正粗黑宋简体" panose="02000000000000000000" charset="-122"/>
                <a:ea typeface="方正大黑体_GBK" panose="02010600010101010101" charset="-122"/>
                <a:cs typeface="汉仪粗简黑简" panose="00020600040101010101" charset="-122"/>
              </a:rPr>
              <a:t>01</a:t>
            </a:r>
          </a:p>
        </p:txBody>
      </p:sp>
      <p:cxnSp>
        <p:nvCxnSpPr>
          <p:cNvPr id="20" name="直接连接符 19"/>
          <p:cNvCxnSpPr/>
          <p:nvPr>
            <p:custDataLst>
              <p:tags r:id="rId4"/>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p:nvPr/>
        </p:nvSpPr>
        <p:spPr>
          <a:xfrm>
            <a:off x="1905000" y="476250"/>
            <a:ext cx="8763000" cy="6019800"/>
          </a:xfrm>
          <a:prstGeom prst="rect">
            <a:avLst/>
          </a:prstGeom>
          <a:noFill/>
          <a:ln w="9525">
            <a:noFill/>
          </a:ln>
        </p:spPr>
        <p:txBody>
          <a:bodyPr anchor="t" anchorCtr="0"/>
          <a:lstStyle/>
          <a:p>
            <a:pPr marL="342900" indent="-342900" algn="ctr">
              <a:spcBef>
                <a:spcPct val="20000"/>
              </a:spcBef>
            </a:pPr>
            <a:endParaRPr lang="zh-CN" altLang="zh-CN" b="1" dirty="0">
              <a:solidFill>
                <a:srgbClr val="000000"/>
              </a:solidFill>
              <a:latin typeface="方正粗黑宋简体" panose="02000000000000000000" charset="-122"/>
              <a:ea typeface="方正大黑体_GBK" panose="02010600010101010101" charset="-122"/>
            </a:endParaRPr>
          </a:p>
        </p:txBody>
      </p:sp>
      <p:sp>
        <p:nvSpPr>
          <p:cNvPr id="12309" name="Rectangle 21"/>
          <p:cNvSpPr>
            <a:spLocks noChangeArrowheads="1"/>
          </p:cNvSpPr>
          <p:nvPr/>
        </p:nvSpPr>
        <p:spPr bwMode="auto">
          <a:xfrm>
            <a:off x="597479" y="1076463"/>
            <a:ext cx="1080135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eaLnBrk="0" fontAlgn="base" hangingPunct="0">
              <a:spcBef>
                <a:spcPct val="0"/>
              </a:spcBef>
              <a:spcAft>
                <a:spcPct val="0"/>
              </a:spcAft>
              <a:defRPr/>
            </a:pPr>
            <a:r>
              <a:rPr lang="zh-CN" altLang="en-US" sz="2400" b="1">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rPr>
              <a:t>明细账也称明细分类账，是按明细分类账户开设的、用来分类登记某类经济业务详细情况、提供明细核算资料的账簿。</a:t>
            </a:r>
            <a:endParaRPr kumimoji="0" lang="zh-CN" altLang="en-US" sz="2400" b="1" i="0" u="none" strike="noStrike" kern="1200" cap="none" spc="0" normalizeH="0" baseline="0" noProof="0">
              <a:ln>
                <a:noFill/>
              </a:ln>
              <a:solidFill>
                <a:srgbClr val="000000"/>
              </a:solidFill>
              <a:effectLst>
                <a:outerShdw blurRad="38100" dist="38100" dir="2700000" algn="tl">
                  <a:srgbClr val="C0C0C0"/>
                </a:outerShdw>
              </a:effectLst>
              <a:uLnTx/>
              <a:uFillTx/>
              <a:latin typeface="方正粗黑宋简体" panose="02000000000000000000" charset="-122"/>
              <a:ea typeface="方正大黑体_GBK" panose="02010600010101010101" charset="-122"/>
              <a:cs typeface="+mn-cs"/>
            </a:endParaRPr>
          </a:p>
        </p:txBody>
      </p:sp>
      <p:sp>
        <p:nvSpPr>
          <p:cNvPr id="12310" name="Rectangle 22"/>
          <p:cNvSpPr>
            <a:spLocks noChangeArrowheads="1"/>
          </p:cNvSpPr>
          <p:nvPr/>
        </p:nvSpPr>
        <p:spPr bwMode="auto">
          <a:xfrm>
            <a:off x="996950" y="276225"/>
            <a:ext cx="435568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1" i="0" u="none" strike="noStrike" kern="1200" cap="none" spc="0" normalizeH="0" baseline="0" noProof="0">
                <a:ln>
                  <a:noFill/>
                </a:ln>
                <a:solidFill>
                  <a:srgbClr val="000000"/>
                </a:solidFill>
                <a:effectLst>
                  <a:outerShdw blurRad="38100" dist="38100" dir="2700000" algn="tl">
                    <a:srgbClr val="C0C0C0"/>
                  </a:outerShdw>
                </a:effectLst>
                <a:uLnTx/>
                <a:uFillTx/>
                <a:latin typeface="方正粗黑宋简体" panose="02000000000000000000" charset="-122"/>
                <a:ea typeface="方正大黑体_GBK" panose="02010600010101010101" charset="-122"/>
                <a:cs typeface="+mn-cs"/>
              </a:rPr>
              <a:t>1</a:t>
            </a:r>
            <a:r>
              <a:rPr kumimoji="0" lang="zh-CN" altLang="en-US" sz="2800" b="1" i="0" u="none" strike="noStrike" kern="1200" cap="none" spc="0" normalizeH="0" baseline="0" noProof="0">
                <a:ln>
                  <a:noFill/>
                </a:ln>
                <a:solidFill>
                  <a:srgbClr val="000000"/>
                </a:solidFill>
                <a:effectLst>
                  <a:outerShdw blurRad="38100" dist="38100" dir="2700000" algn="tl">
                    <a:srgbClr val="C0C0C0"/>
                  </a:outerShdw>
                </a:effectLst>
                <a:uLnTx/>
                <a:uFillTx/>
                <a:latin typeface="方正粗黑宋简体" panose="02000000000000000000" charset="-122"/>
                <a:ea typeface="方正大黑体_GBK" panose="02010600010101010101" charset="-122"/>
                <a:cs typeface="+mn-cs"/>
              </a:rPr>
              <a:t>、明细账概念和基本格式</a:t>
            </a:r>
          </a:p>
        </p:txBody>
      </p:sp>
      <p:sp>
        <p:nvSpPr>
          <p:cNvPr id="3" name="文本框 2">
            <a:extLst>
              <a:ext uri="{FF2B5EF4-FFF2-40B4-BE49-F238E27FC236}">
                <a16:creationId xmlns:a16="http://schemas.microsoft.com/office/drawing/2014/main" id="{2FE18D1E-BA94-052A-3B93-8FCF83AD1D6A}"/>
              </a:ext>
            </a:extLst>
          </p:cNvPr>
          <p:cNvSpPr txBox="1"/>
          <p:nvPr/>
        </p:nvSpPr>
        <p:spPr>
          <a:xfrm>
            <a:off x="481936" y="2184478"/>
            <a:ext cx="11358881" cy="3693319"/>
          </a:xfrm>
          <a:prstGeom prst="rect">
            <a:avLst/>
          </a:prstGeom>
          <a:noFill/>
        </p:spPr>
        <p:txBody>
          <a:bodyPr wrap="square">
            <a:spAutoFit/>
          </a:bodyPr>
          <a:lstStyle/>
          <a:p>
            <a:r>
              <a:rPr lang="zh-CN" altLang="en-US"/>
              <a:t>明细分类账按账页格式不同可分为</a:t>
            </a:r>
            <a:r>
              <a:rPr lang="zh-CN" altLang="en-US">
                <a:solidFill>
                  <a:srgbClr val="FF0000"/>
                </a:solidFill>
              </a:rPr>
              <a:t>三栏式</a:t>
            </a:r>
            <a:r>
              <a:rPr lang="zh-CN" altLang="en-US"/>
              <a:t>、</a:t>
            </a:r>
            <a:r>
              <a:rPr lang="zh-CN" altLang="en-US">
                <a:solidFill>
                  <a:srgbClr val="FF0000"/>
                </a:solidFill>
              </a:rPr>
              <a:t>数量金额式</a:t>
            </a:r>
            <a:r>
              <a:rPr lang="zh-CN" altLang="en-US"/>
              <a:t>和</a:t>
            </a:r>
            <a:r>
              <a:rPr lang="zh-CN" altLang="en-US">
                <a:solidFill>
                  <a:srgbClr val="FF0000"/>
                </a:solidFill>
              </a:rPr>
              <a:t>多栏式</a:t>
            </a:r>
            <a:r>
              <a:rPr lang="zh-CN" altLang="en-US"/>
              <a:t>。</a:t>
            </a:r>
          </a:p>
          <a:p>
            <a:r>
              <a:rPr lang="zh-CN" altLang="en-US">
                <a:solidFill>
                  <a:srgbClr val="FF0000"/>
                </a:solidFill>
              </a:rPr>
              <a:t>（</a:t>
            </a:r>
            <a:r>
              <a:rPr lang="en-US" altLang="zh-CN">
                <a:solidFill>
                  <a:srgbClr val="FF0000"/>
                </a:solidFill>
              </a:rPr>
              <a:t>1</a:t>
            </a:r>
            <a:r>
              <a:rPr lang="zh-CN" altLang="en-US">
                <a:solidFill>
                  <a:srgbClr val="FF0000"/>
                </a:solidFill>
              </a:rPr>
              <a:t>）三栏式</a:t>
            </a:r>
          </a:p>
          <a:p>
            <a:r>
              <a:rPr lang="zh-CN" altLang="en-US"/>
              <a:t>三栏式明细账的账页设有借方、贷方和余额三个金额栏，不设数量栏。这种格式适用于各种日记账、总分类账以及资本、债权、债务明细账的登记。适用于那些只需要进行金额核算而不需要进行数量核算的明细核算，如“应收账款”、“应付账款”等债权债务结算科目的明细分类核算。</a:t>
            </a:r>
          </a:p>
          <a:p>
            <a:r>
              <a:rPr lang="zh-CN" altLang="en-US">
                <a:solidFill>
                  <a:srgbClr val="FF0000"/>
                </a:solidFill>
              </a:rPr>
              <a:t>（</a:t>
            </a:r>
            <a:r>
              <a:rPr lang="en-US" altLang="zh-CN">
                <a:solidFill>
                  <a:srgbClr val="FF0000"/>
                </a:solidFill>
              </a:rPr>
              <a:t>2</a:t>
            </a:r>
            <a:r>
              <a:rPr lang="zh-CN" altLang="en-US">
                <a:solidFill>
                  <a:srgbClr val="FF0000"/>
                </a:solidFill>
              </a:rPr>
              <a:t>）数量金额式</a:t>
            </a:r>
          </a:p>
          <a:p>
            <a:r>
              <a:rPr lang="zh-CN" altLang="en-US"/>
              <a:t>数量金额式明细账的借方、贷方和余额三个栏目内都分设数量、单价和金额三个小栏，借以反映财产物资的实物数量和价值量。这种格式适用于既需要进行金额核算，又需要进行账物数量核算的各种财产物资的明细核算，如“原材料”、“库存商品”、“产成品”、“周转材料”等财产物资科目的明细分类核算。</a:t>
            </a:r>
          </a:p>
          <a:p>
            <a:r>
              <a:rPr lang="zh-CN" altLang="en-US">
                <a:solidFill>
                  <a:srgbClr val="FF0000"/>
                </a:solidFill>
              </a:rPr>
              <a:t>（</a:t>
            </a:r>
            <a:r>
              <a:rPr lang="en-US" altLang="zh-CN">
                <a:solidFill>
                  <a:srgbClr val="FF0000"/>
                </a:solidFill>
              </a:rPr>
              <a:t>3</a:t>
            </a:r>
            <a:r>
              <a:rPr lang="zh-CN" altLang="en-US">
                <a:solidFill>
                  <a:srgbClr val="FF0000"/>
                </a:solidFill>
              </a:rPr>
              <a:t>）多栏式</a:t>
            </a:r>
          </a:p>
          <a:p>
            <a:r>
              <a:rPr lang="zh-CN" altLang="en-US"/>
              <a:t>多栏式明细账的账页按照明细科目或明细项目分设若干专栏，以在同一账页上集中反映各有关明细科目或某明细科目各明细项目的金额。这种格式适用于费用、成本、 收入和成果的明细核算，如“制造费用”、“管理费用”、“营业外收入”和“营业外支出”等科目的明细分类核算。</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310"/>
                                        </p:tgtEl>
                                        <p:attrNameLst>
                                          <p:attrName>style.visibility</p:attrName>
                                        </p:attrNameLst>
                                      </p:cBhvr>
                                      <p:to>
                                        <p:strVal val="visible"/>
                                      </p:to>
                                    </p:set>
                                    <p:anim calcmode="lin" valueType="num">
                                      <p:cBhvr>
                                        <p:cTn id="7" dur="500" fill="hold"/>
                                        <p:tgtEl>
                                          <p:spTgt spid="12310"/>
                                        </p:tgtEl>
                                        <p:attrNameLst>
                                          <p:attrName>ppt_w</p:attrName>
                                        </p:attrNameLst>
                                      </p:cBhvr>
                                      <p:tavLst>
                                        <p:tav tm="0">
                                          <p:val>
                                            <p:fltVal val="0"/>
                                          </p:val>
                                        </p:tav>
                                        <p:tav tm="100000">
                                          <p:val>
                                            <p:strVal val="#ppt_w"/>
                                          </p:val>
                                        </p:tav>
                                      </p:tavLst>
                                    </p:anim>
                                    <p:anim calcmode="lin" valueType="num">
                                      <p:cBhvr>
                                        <p:cTn id="8" dur="500" fill="hold"/>
                                        <p:tgtEl>
                                          <p:spTgt spid="12310"/>
                                        </p:tgtEl>
                                        <p:attrNameLst>
                                          <p:attrName>ppt_h</p:attrName>
                                        </p:attrNameLst>
                                      </p:cBhvr>
                                      <p:tavLst>
                                        <p:tav tm="0">
                                          <p:val>
                                            <p:fltVal val="0"/>
                                          </p:val>
                                        </p:tav>
                                        <p:tav tm="100000">
                                          <p:val>
                                            <p:strVal val="#ppt_h"/>
                                          </p:val>
                                        </p:tav>
                                      </p:tavLst>
                                    </p:anim>
                                    <p:animEffect transition="in" filter="fade">
                                      <p:cBhvr>
                                        <p:cTn id="9" dur="500"/>
                                        <p:tgtEl>
                                          <p:spTgt spid="1231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2309"/>
                                        </p:tgtEl>
                                        <p:attrNameLst>
                                          <p:attrName>style.visibility</p:attrName>
                                        </p:attrNameLst>
                                      </p:cBhvr>
                                      <p:to>
                                        <p:strVal val="visible"/>
                                      </p:to>
                                    </p:set>
                                    <p:animEffect transition="in" filter="wipe(left)">
                                      <p:cBhvr>
                                        <p:cTn id="14" dur="1000"/>
                                        <p:tgtEl>
                                          <p:spTgt spid="12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9" grpId="0" bldLvl="0" animBg="1"/>
      <p:bldP spid="1231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A38692-FE53-6B53-8E38-36C81E0BB220}"/>
            </a:ext>
          </a:extLst>
        </p:cNvPr>
        <p:cNvGrpSpPr/>
        <p:nvPr/>
      </p:nvGrpSpPr>
      <p:grpSpPr>
        <a:xfrm>
          <a:off x="0" y="0"/>
          <a:ext cx="0" cy="0"/>
          <a:chOff x="0" y="0"/>
          <a:chExt cx="0" cy="0"/>
        </a:xfrm>
      </p:grpSpPr>
      <p:sp>
        <p:nvSpPr>
          <p:cNvPr id="13314" name="Rectangle 3">
            <a:extLst>
              <a:ext uri="{FF2B5EF4-FFF2-40B4-BE49-F238E27FC236}">
                <a16:creationId xmlns:a16="http://schemas.microsoft.com/office/drawing/2014/main" id="{7F8FB513-14B3-D98F-F171-DBA9F4A77A4A}"/>
              </a:ext>
            </a:extLst>
          </p:cNvPr>
          <p:cNvSpPr/>
          <p:nvPr/>
        </p:nvSpPr>
        <p:spPr>
          <a:xfrm>
            <a:off x="1905000" y="476250"/>
            <a:ext cx="8763000" cy="6019800"/>
          </a:xfrm>
          <a:prstGeom prst="rect">
            <a:avLst/>
          </a:prstGeom>
          <a:noFill/>
          <a:ln w="9525">
            <a:noFill/>
          </a:ln>
        </p:spPr>
        <p:txBody>
          <a:bodyPr anchor="t" anchorCtr="0"/>
          <a:lstStyle/>
          <a:p>
            <a:pPr marL="342900" indent="-342900" algn="ctr">
              <a:spcBef>
                <a:spcPct val="20000"/>
              </a:spcBef>
            </a:pPr>
            <a:endParaRPr lang="zh-CN" altLang="zh-CN" b="1" dirty="0">
              <a:solidFill>
                <a:srgbClr val="000000"/>
              </a:solidFill>
              <a:latin typeface="方正粗黑宋简体" panose="02000000000000000000" charset="-122"/>
              <a:ea typeface="方正大黑体_GBK" panose="02010600010101010101" charset="-122"/>
            </a:endParaRPr>
          </a:p>
        </p:txBody>
      </p:sp>
      <p:sp>
        <p:nvSpPr>
          <p:cNvPr id="12310" name="Rectangle 22">
            <a:extLst>
              <a:ext uri="{FF2B5EF4-FFF2-40B4-BE49-F238E27FC236}">
                <a16:creationId xmlns:a16="http://schemas.microsoft.com/office/drawing/2014/main" id="{BA0CAFA0-9C75-9B20-C745-869077D2173D}"/>
              </a:ext>
            </a:extLst>
          </p:cNvPr>
          <p:cNvSpPr>
            <a:spLocks noChangeArrowheads="1"/>
          </p:cNvSpPr>
          <p:nvPr/>
        </p:nvSpPr>
        <p:spPr bwMode="auto">
          <a:xfrm>
            <a:off x="996950" y="276225"/>
            <a:ext cx="435568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1" i="0" u="none" strike="noStrike" kern="1200" cap="none" spc="0" normalizeH="0" baseline="0" noProof="0">
                <a:ln>
                  <a:noFill/>
                </a:ln>
                <a:solidFill>
                  <a:srgbClr val="000000"/>
                </a:solidFill>
                <a:effectLst>
                  <a:outerShdw blurRad="38100" dist="38100" dir="2700000" algn="tl">
                    <a:srgbClr val="C0C0C0"/>
                  </a:outerShdw>
                </a:effectLst>
                <a:uLnTx/>
                <a:uFillTx/>
                <a:latin typeface="方正粗黑宋简体" panose="02000000000000000000" charset="-122"/>
                <a:ea typeface="方正大黑体_GBK" panose="02010600010101010101" charset="-122"/>
                <a:cs typeface="+mn-cs"/>
              </a:rPr>
              <a:t>1</a:t>
            </a:r>
            <a:r>
              <a:rPr kumimoji="0" lang="zh-CN" altLang="en-US" sz="2800" b="1" i="0" u="none" strike="noStrike" kern="1200" cap="none" spc="0" normalizeH="0" baseline="0" noProof="0">
                <a:ln>
                  <a:noFill/>
                </a:ln>
                <a:solidFill>
                  <a:srgbClr val="000000"/>
                </a:solidFill>
                <a:effectLst>
                  <a:outerShdw blurRad="38100" dist="38100" dir="2700000" algn="tl">
                    <a:srgbClr val="C0C0C0"/>
                  </a:outerShdw>
                </a:effectLst>
                <a:uLnTx/>
                <a:uFillTx/>
                <a:latin typeface="方正粗黑宋简体" panose="02000000000000000000" charset="-122"/>
                <a:ea typeface="方正大黑体_GBK" panose="02010600010101010101" charset="-122"/>
                <a:cs typeface="+mn-cs"/>
              </a:rPr>
              <a:t>、明细账概念和基本格式</a:t>
            </a:r>
          </a:p>
        </p:txBody>
      </p:sp>
      <p:pic>
        <p:nvPicPr>
          <p:cNvPr id="3" name="图片 2">
            <a:extLst>
              <a:ext uri="{FF2B5EF4-FFF2-40B4-BE49-F238E27FC236}">
                <a16:creationId xmlns:a16="http://schemas.microsoft.com/office/drawing/2014/main" id="{8C3D346F-9A58-FA22-75E7-15E8DD417DAE}"/>
              </a:ext>
            </a:extLst>
          </p:cNvPr>
          <p:cNvPicPr>
            <a:picLocks noChangeAspect="1"/>
          </p:cNvPicPr>
          <p:nvPr/>
        </p:nvPicPr>
        <p:blipFill>
          <a:blip r:embed="rId2"/>
          <a:stretch>
            <a:fillRect/>
          </a:stretch>
        </p:blipFill>
        <p:spPr>
          <a:xfrm>
            <a:off x="2424922" y="1034016"/>
            <a:ext cx="7978035" cy="5347734"/>
          </a:xfrm>
          <a:prstGeom prst="rect">
            <a:avLst/>
          </a:prstGeom>
        </p:spPr>
      </p:pic>
      <p:sp>
        <p:nvSpPr>
          <p:cNvPr id="4" name="文本框 3">
            <a:extLst>
              <a:ext uri="{FF2B5EF4-FFF2-40B4-BE49-F238E27FC236}">
                <a16:creationId xmlns:a16="http://schemas.microsoft.com/office/drawing/2014/main" id="{A80A7BE0-C83C-458B-ABF5-ED885744058A}"/>
              </a:ext>
            </a:extLst>
          </p:cNvPr>
          <p:cNvSpPr txBox="1"/>
          <p:nvPr/>
        </p:nvSpPr>
        <p:spPr>
          <a:xfrm>
            <a:off x="314514" y="1630018"/>
            <a:ext cx="1845365" cy="2677656"/>
          </a:xfrm>
          <a:prstGeom prst="rect">
            <a:avLst/>
          </a:prstGeom>
          <a:noFill/>
        </p:spPr>
        <p:txBody>
          <a:bodyPr wrap="square" rtlCol="0">
            <a:spAutoFit/>
          </a:bodyPr>
          <a:lstStyle/>
          <a:p>
            <a:r>
              <a:rPr lang="zh-CN" altLang="en-US" sz="2400"/>
              <a:t>右图是数量金额式明细账，在借方、贷方和余额三列前面分别设置数量和金额</a:t>
            </a:r>
          </a:p>
        </p:txBody>
      </p:sp>
    </p:spTree>
    <p:extLst>
      <p:ext uri="{BB962C8B-B14F-4D97-AF65-F5344CB8AC3E}">
        <p14:creationId xmlns:p14="http://schemas.microsoft.com/office/powerpoint/2010/main" val="1535591890"/>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310"/>
                                        </p:tgtEl>
                                        <p:attrNameLst>
                                          <p:attrName>style.visibility</p:attrName>
                                        </p:attrNameLst>
                                      </p:cBhvr>
                                      <p:to>
                                        <p:strVal val="visible"/>
                                      </p:to>
                                    </p:set>
                                    <p:anim calcmode="lin" valueType="num">
                                      <p:cBhvr>
                                        <p:cTn id="7" dur="500" fill="hold"/>
                                        <p:tgtEl>
                                          <p:spTgt spid="12310"/>
                                        </p:tgtEl>
                                        <p:attrNameLst>
                                          <p:attrName>ppt_w</p:attrName>
                                        </p:attrNameLst>
                                      </p:cBhvr>
                                      <p:tavLst>
                                        <p:tav tm="0">
                                          <p:val>
                                            <p:fltVal val="0"/>
                                          </p:val>
                                        </p:tav>
                                        <p:tav tm="100000">
                                          <p:val>
                                            <p:strVal val="#ppt_w"/>
                                          </p:val>
                                        </p:tav>
                                      </p:tavLst>
                                    </p:anim>
                                    <p:anim calcmode="lin" valueType="num">
                                      <p:cBhvr>
                                        <p:cTn id="8" dur="500" fill="hold"/>
                                        <p:tgtEl>
                                          <p:spTgt spid="12310"/>
                                        </p:tgtEl>
                                        <p:attrNameLst>
                                          <p:attrName>ppt_h</p:attrName>
                                        </p:attrNameLst>
                                      </p:cBhvr>
                                      <p:tavLst>
                                        <p:tav tm="0">
                                          <p:val>
                                            <p:fltVal val="0"/>
                                          </p:val>
                                        </p:tav>
                                        <p:tav tm="100000">
                                          <p:val>
                                            <p:strVal val="#ppt_h"/>
                                          </p:val>
                                        </p:tav>
                                      </p:tavLst>
                                    </p:anim>
                                    <p:animEffect transition="in" filter="fade">
                                      <p:cBhvr>
                                        <p:cTn id="9" dur="500"/>
                                        <p:tgtEl>
                                          <p:spTgt spid="123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10"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2"/>
            </p:custDataLst>
          </p:nvPr>
        </p:nvSpPr>
        <p:spPr>
          <a:xfrm>
            <a:off x="4799965" y="2997200"/>
            <a:ext cx="5927090" cy="836295"/>
          </a:xfrm>
        </p:spPr>
        <p:txBody>
          <a:bodyPr>
            <a:normAutofit/>
            <a:scene3d>
              <a:camera prst="orthographicFront"/>
              <a:lightRig rig="threePt" dir="t"/>
            </a:scene3d>
          </a:bodyPr>
          <a:lstStyle/>
          <a:p>
            <a:r>
              <a:rPr lang="zh-CN" altLang="en-US" sz="36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明细账的登记方法</a:t>
            </a:r>
          </a:p>
        </p:txBody>
      </p:sp>
      <p:sp>
        <p:nvSpPr>
          <p:cNvPr id="19" name="文本框 18"/>
          <p:cNvSpPr txBox="1"/>
          <p:nvPr>
            <p:custDataLst>
              <p:tags r:id="rId3"/>
            </p:custDataLst>
          </p:nvPr>
        </p:nvSpPr>
        <p:spPr>
          <a:xfrm>
            <a:off x="1991995" y="2300915"/>
            <a:ext cx="2356847" cy="2230121"/>
          </a:xfrm>
          <a:prstGeom prst="rect">
            <a:avLst/>
          </a:prstGeom>
          <a:noFill/>
        </p:spPr>
        <p:txBody>
          <a:bodyPr wrap="square" rtlCol="0" anchor="ctr" anchorCtr="1"/>
          <a:lstStyle/>
          <a:p>
            <a:pPr algn="r"/>
            <a:r>
              <a:rPr lang="en-US" altLang="zh-CN" sz="3200" b="1" dirty="0">
                <a:solidFill>
                  <a:schemeClr val="accent1"/>
                </a:solidFill>
                <a:latin typeface="方正粗黑宋简体" panose="02000000000000000000" charset="-122"/>
                <a:ea typeface="方正大黑体_GBK" panose="02010600010101010101" charset="-122"/>
                <a:cs typeface="汉仪粗简黑简" panose="00020600040101010101" charset="-122"/>
              </a:rPr>
              <a:t>02</a:t>
            </a:r>
          </a:p>
        </p:txBody>
      </p:sp>
      <p:cxnSp>
        <p:nvCxnSpPr>
          <p:cNvPr id="20" name="直接连接符 19"/>
          <p:cNvCxnSpPr/>
          <p:nvPr>
            <p:custDataLst>
              <p:tags r:id="rId4"/>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582295"/>
            <a:ext cx="10972800" cy="5662930"/>
          </a:xfrm>
        </p:spPr>
        <p:txBody>
          <a:bodyPr/>
          <a:lstStyle/>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二、明细账的登记方法</a:t>
            </a: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2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     </a:t>
            </a:r>
            <a:endParaRPr kumimoji="0" lang="en-US" altLang="zh-CN" sz="22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通常有以下三种：</a:t>
            </a:r>
            <a:endParaRPr kumimoji="0" lang="en-US" altLang="zh-CN"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           根据</a:t>
            </a:r>
            <a:r>
              <a:rPr kumimoji="0" lang="zh-CN" altLang="en-US" sz="2800" b="0" i="0" u="none" strike="noStrike" kern="0" cap="none" spc="0" normalizeH="0" baseline="0" noProof="1">
                <a:solidFill>
                  <a:srgbClr val="FF0000"/>
                </a:solidFill>
                <a:latin typeface="方正粗黑宋简体" panose="02000000000000000000" charset="-122"/>
                <a:ea typeface="方正大黑体_GBK" panose="02010600010101010101" charset="-122"/>
                <a:cs typeface="方正大黑简体" panose="02000000000000000000" charset="-122"/>
              </a:rPr>
              <a:t>原始凭证</a:t>
            </a:r>
            <a:r>
              <a:rPr kumimoji="0" lang="zh-CN" altLang="en-US"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直接登记明细账；</a:t>
            </a:r>
            <a:endParaRPr kumimoji="0" lang="en-US" altLang="zh-CN"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           根据</a:t>
            </a:r>
            <a:r>
              <a:rPr kumimoji="0" lang="zh-CN" altLang="en-US" sz="2800" b="0" i="0" u="none" strike="noStrike" kern="0" cap="none" spc="0" normalizeH="0" baseline="0" noProof="1">
                <a:solidFill>
                  <a:srgbClr val="FF0000"/>
                </a:solidFill>
                <a:latin typeface="方正粗黑宋简体" panose="02000000000000000000" charset="-122"/>
                <a:ea typeface="方正大黑体_GBK" panose="02010600010101010101" charset="-122"/>
                <a:cs typeface="方正大黑简体" panose="02000000000000000000" charset="-122"/>
              </a:rPr>
              <a:t>汇总原始凭证</a:t>
            </a:r>
            <a:r>
              <a:rPr kumimoji="0" lang="zh-CN" altLang="en-US"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登记明细账；</a:t>
            </a:r>
            <a:endParaRPr kumimoji="0" lang="en-US" altLang="zh-CN"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           根据</a:t>
            </a:r>
            <a:r>
              <a:rPr kumimoji="0" lang="zh-CN" altLang="en-US" sz="2800" b="0" i="0" u="none" strike="noStrike" kern="0" cap="none" spc="0" normalizeH="0" baseline="0" noProof="1">
                <a:solidFill>
                  <a:srgbClr val="FF0000"/>
                </a:solidFill>
                <a:latin typeface="方正粗黑宋简体" panose="02000000000000000000" charset="-122"/>
                <a:ea typeface="方正大黑体_GBK" panose="02010600010101010101" charset="-122"/>
                <a:cs typeface="方正大黑简体" panose="02000000000000000000" charset="-122"/>
              </a:rPr>
              <a:t>记账凭证</a:t>
            </a:r>
            <a:r>
              <a:rPr kumimoji="0" lang="zh-CN" altLang="en-US" sz="28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登记明细账。</a:t>
            </a:r>
            <a:endParaRPr lang="en-US" altLang="zh-CN" sz="3600" noProof="1">
              <a:solidFill>
                <a:schemeClr val="accent6"/>
              </a:solidFill>
              <a:latin typeface="方正粗黑宋简体" panose="02000000000000000000" charset="-122"/>
              <a:ea typeface="方正大黑体_GBK" panose="02010600010101010101"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3600" b="0" i="0" u="none" strike="noStrike" kern="0" cap="none" spc="0" normalizeH="0" baseline="0" noProof="1">
                <a:solidFill>
                  <a:schemeClr val="accent6"/>
                </a:solidFill>
                <a:latin typeface="方正粗黑宋简体" panose="02000000000000000000" charset="-122"/>
                <a:ea typeface="方正大黑体_GBK" panose="02010600010101010101" charset="-122"/>
                <a:cs typeface="方正大黑简体" panose="02000000000000000000" charset="-122"/>
              </a:rPr>
              <a:t>本案例中采用根据记账凭证登记明细账方法</a:t>
            </a:r>
          </a:p>
        </p:txBody>
      </p:sp>
      <p:sp>
        <p:nvSpPr>
          <p:cNvPr id="4" name="灯片编号占位符 3"/>
          <p:cNvSpPr>
            <a:spLocks noGrp="1"/>
          </p:cNvSpPr>
          <p:nvPr>
            <p:ph type="sldNum" sz="quarter" idx="11"/>
          </p:nvPr>
        </p:nvSpPr>
        <p:spPr/>
        <p:txBody>
          <a:bodyPr vert="horz" wrap="square" lIns="91440" tIns="45720" rIns="91440" bIns="45720" numCol="1" anchor="t" anchorCtr="0" compatLnSpc="1"/>
          <a:lstStyle/>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t>7</a:t>
            </a:fld>
            <a:endParaRPr kumimoji="0" lang="en-US" altLang="zh-CN" sz="1050" b="0" i="0" u="none" strike="noStrike" kern="1200" cap="none" spc="0" normalizeH="0" baseline="0" noProof="1">
              <a:solidFill>
                <a:schemeClr val="tx1"/>
              </a:solidFill>
              <a:latin typeface="Times New Roman" panose="02020603050405020304" charset="0"/>
              <a:ea typeface="宋体" panose="02010600030101010101" pitchFamily="2" charset="-122"/>
              <a:cs typeface="+mn-cs"/>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custDataLst>
              <p:tags r:id="rId2"/>
            </p:custDataLst>
          </p:nvPr>
        </p:nvSpPr>
        <p:spPr>
          <a:xfrm>
            <a:off x="4799965" y="2997200"/>
            <a:ext cx="5927090" cy="836295"/>
          </a:xfrm>
        </p:spPr>
        <p:txBody>
          <a:bodyPr>
            <a:normAutofit/>
            <a:scene3d>
              <a:camera prst="orthographicFront"/>
              <a:lightRig rig="threePt" dir="t"/>
            </a:scene3d>
          </a:bodyPr>
          <a:lstStyle/>
          <a:p>
            <a:r>
              <a:rPr lang="zh-CN" altLang="en-US" sz="360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明细账的登记训练</a:t>
            </a:r>
          </a:p>
        </p:txBody>
      </p:sp>
      <p:sp>
        <p:nvSpPr>
          <p:cNvPr id="19" name="文本框 18"/>
          <p:cNvSpPr txBox="1"/>
          <p:nvPr>
            <p:custDataLst>
              <p:tags r:id="rId3"/>
            </p:custDataLst>
          </p:nvPr>
        </p:nvSpPr>
        <p:spPr>
          <a:xfrm>
            <a:off x="1991995" y="2300915"/>
            <a:ext cx="2356847" cy="2230121"/>
          </a:xfrm>
          <a:prstGeom prst="rect">
            <a:avLst/>
          </a:prstGeom>
          <a:noFill/>
        </p:spPr>
        <p:txBody>
          <a:bodyPr wrap="square" rtlCol="0" anchor="ctr" anchorCtr="1"/>
          <a:lstStyle/>
          <a:p>
            <a:pPr algn="r"/>
            <a:r>
              <a:rPr lang="en-US" altLang="zh-CN" sz="3200" b="1" dirty="0">
                <a:solidFill>
                  <a:schemeClr val="accent1"/>
                </a:solidFill>
                <a:latin typeface="方正粗黑宋简体" panose="02000000000000000000" charset="-122"/>
                <a:ea typeface="方正大黑体_GBK" panose="02010600010101010101" charset="-122"/>
                <a:cs typeface="汉仪粗简黑简" panose="00020600040101010101" charset="-122"/>
              </a:rPr>
              <a:t>03</a:t>
            </a:r>
          </a:p>
        </p:txBody>
      </p:sp>
      <p:cxnSp>
        <p:nvCxnSpPr>
          <p:cNvPr id="20" name="直接连接符 19"/>
          <p:cNvCxnSpPr/>
          <p:nvPr>
            <p:custDataLst>
              <p:tags r:id="rId4"/>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a:xfrm>
            <a:off x="883285" y="324803"/>
            <a:ext cx="3240088" cy="583565"/>
          </a:xfrm>
          <a:effectLst>
            <a:outerShdw dist="17961" dir="2699999" algn="ctr" rotWithShape="0">
              <a:schemeClr val="bg2"/>
            </a:outerShdw>
          </a:effectLst>
        </p:spPr>
        <p:txBody>
          <a:bodyPr vert="horz" wrap="square" lIns="91440" tIns="45720" rIns="91440" bIns="45720" anchor="b" anchorCtr="0">
            <a:spAutoFit/>
          </a:bodyPr>
          <a:lstStyle/>
          <a:p>
            <a:pPr eaLnBrk="1" hangingPunct="1"/>
            <a:r>
              <a:rPr lang="zh-CN" altLang="en-US" sz="3200" b="1" dirty="0">
                <a:solidFill>
                  <a:srgbClr val="000000"/>
                </a:solidFill>
                <a:ea typeface="方正大黑体_GBK" panose="02010600010101010101" charset="-122"/>
              </a:rPr>
              <a:t>案例实训</a:t>
            </a:r>
          </a:p>
        </p:txBody>
      </p:sp>
      <p:sp>
        <p:nvSpPr>
          <p:cNvPr id="14339" name="Rectangle 3"/>
          <p:cNvSpPr/>
          <p:nvPr/>
        </p:nvSpPr>
        <p:spPr>
          <a:xfrm>
            <a:off x="1663632" y="1575019"/>
            <a:ext cx="3661580" cy="830997"/>
          </a:xfrm>
          <a:prstGeom prst="rect">
            <a:avLst/>
          </a:prstGeom>
          <a:noFill/>
          <a:ln w="9525">
            <a:noFill/>
          </a:ln>
        </p:spPr>
        <p:txBody>
          <a:bodyPr wrap="none" anchor="ctr" anchorCtr="0">
            <a:spAutoFit/>
          </a:bodyPr>
          <a:lstStyle/>
          <a:p>
            <a:r>
              <a:rPr lang="zh-CN" altLang="en-US" sz="2400" b="1">
                <a:solidFill>
                  <a:schemeClr val="tx2"/>
                </a:solidFill>
                <a:latin typeface="方正粗黑宋简体" panose="02000000000000000000" charset="-122"/>
                <a:ea typeface="方正大黑体_GBK" panose="02010600010101010101" charset="-122"/>
              </a:rPr>
              <a:t>例：原材料明细账的</a:t>
            </a:r>
            <a:r>
              <a:rPr lang="zh-CN" altLang="en-US" sz="2400" b="1" dirty="0">
                <a:solidFill>
                  <a:schemeClr val="tx2"/>
                </a:solidFill>
                <a:latin typeface="方正粗黑宋简体" panose="02000000000000000000" charset="-122"/>
                <a:ea typeface="方正大黑体_GBK" panose="02010600010101010101" charset="-122"/>
              </a:rPr>
              <a:t>登记 </a:t>
            </a:r>
          </a:p>
          <a:p>
            <a:endParaRPr lang="zh-CN" altLang="en-US" sz="2400" b="1" dirty="0">
              <a:solidFill>
                <a:schemeClr val="tx2"/>
              </a:solidFill>
              <a:latin typeface="方正粗黑宋简体" panose="02000000000000000000" charset="-122"/>
              <a:ea typeface="方正大黑体_GBK" panose="02010600010101010101" charset="-122"/>
            </a:endParaRPr>
          </a:p>
        </p:txBody>
      </p:sp>
      <p:sp>
        <p:nvSpPr>
          <p:cNvPr id="14382" name="Rectangle 46"/>
          <p:cNvSpPr/>
          <p:nvPr/>
        </p:nvSpPr>
        <p:spPr>
          <a:xfrm>
            <a:off x="1223921" y="2617111"/>
            <a:ext cx="9420225" cy="1198880"/>
          </a:xfrm>
          <a:prstGeom prst="rect">
            <a:avLst/>
          </a:prstGeom>
          <a:noFill/>
          <a:ln w="9525">
            <a:noFill/>
          </a:ln>
        </p:spPr>
        <p:txBody>
          <a:bodyPr wrap="square" anchor="t" anchorCtr="0">
            <a:spAutoFit/>
          </a:bodyPr>
          <a:lstStyle/>
          <a:p>
            <a:pPr eaLnBrk="0" hangingPunct="0"/>
            <a:r>
              <a:rPr lang="en-US" altLang="zh-CN" sz="2400" b="1">
                <a:solidFill>
                  <a:schemeClr val="tx2"/>
                </a:solidFill>
                <a:latin typeface="方正粗黑宋简体" panose="02000000000000000000" charset="-122"/>
                <a:ea typeface="方正大黑体_GBK" panose="02010600010101010101" charset="-122"/>
              </a:rPr>
              <a:t> </a:t>
            </a:r>
            <a:r>
              <a:rPr lang="en-US" altLang="zh-CN" sz="2400">
                <a:solidFill>
                  <a:srgbClr val="5F5F5F"/>
                </a:solidFill>
              </a:rPr>
              <a:t>2025</a:t>
            </a:r>
            <a:r>
              <a:rPr lang="zh-CN" altLang="en-US" sz="2400">
                <a:solidFill>
                  <a:srgbClr val="5F5F5F"/>
                </a:solidFill>
              </a:rPr>
              <a:t>年</a:t>
            </a:r>
            <a:r>
              <a:rPr lang="en-US" altLang="zh-CN" sz="2400">
                <a:solidFill>
                  <a:srgbClr val="5F5F5F"/>
                </a:solidFill>
              </a:rPr>
              <a:t>2</a:t>
            </a:r>
            <a:r>
              <a:rPr lang="zh-CN" altLang="en-US" sz="2400">
                <a:solidFill>
                  <a:srgbClr val="5F5F5F"/>
                </a:solidFill>
              </a:rPr>
              <a:t>月</a:t>
            </a:r>
            <a:r>
              <a:rPr lang="en-US" altLang="zh-CN" sz="2400">
                <a:solidFill>
                  <a:srgbClr val="5F5F5F"/>
                </a:solidFill>
              </a:rPr>
              <a:t>5</a:t>
            </a:r>
            <a:r>
              <a:rPr lang="zh-CN" altLang="en-US" sz="2400">
                <a:solidFill>
                  <a:srgbClr val="5F5F5F"/>
                </a:solidFill>
              </a:rPr>
              <a:t>日，</a:t>
            </a:r>
            <a:r>
              <a:rPr lang="zh-CN" altLang="en-US" sz="2400" b="1">
                <a:solidFill>
                  <a:srgbClr val="000000"/>
                </a:solidFill>
                <a:latin typeface="宋体" panose="02010600030101010101" pitchFamily="2" charset="-122"/>
                <a:cs typeface="宋体" panose="02010600030101010101" pitchFamily="2" charset="-122"/>
              </a:rPr>
              <a:t>购进材料一批，买价</a:t>
            </a:r>
            <a:r>
              <a:rPr lang="en-US" altLang="zh-CN" sz="2400" b="1">
                <a:solidFill>
                  <a:srgbClr val="000000"/>
                </a:solidFill>
                <a:latin typeface="Times New Roman" panose="02020603050405020304"/>
                <a:cs typeface="Times New Roman" panose="02020603050405020304"/>
              </a:rPr>
              <a:t>2.1</a:t>
            </a:r>
            <a:r>
              <a:rPr lang="zh-CN" altLang="en-US" sz="2400" b="1" spc="5">
                <a:solidFill>
                  <a:srgbClr val="000000"/>
                </a:solidFill>
                <a:latin typeface="宋体" panose="02010600030101010101" pitchFamily="2" charset="-122"/>
                <a:cs typeface="宋体" panose="02010600030101010101" pitchFamily="2" charset="-122"/>
              </a:rPr>
              <a:t>万</a:t>
            </a:r>
            <a:r>
              <a:rPr lang="zh-CN" altLang="en-US" sz="2400" b="1">
                <a:solidFill>
                  <a:srgbClr val="000000"/>
                </a:solidFill>
                <a:latin typeface="宋体" panose="02010600030101010101" pitchFamily="2" charset="-122"/>
                <a:cs typeface="宋体" panose="02010600030101010101" pitchFamily="2" charset="-122"/>
              </a:rPr>
              <a:t>元，增值税</a:t>
            </a:r>
            <a:r>
              <a:rPr lang="en-US" altLang="zh-CN" sz="2400" b="1">
                <a:solidFill>
                  <a:srgbClr val="000000"/>
                </a:solidFill>
                <a:latin typeface="Times New Roman" panose="02020603050405020304"/>
                <a:cs typeface="Times New Roman" panose="02020603050405020304"/>
              </a:rPr>
              <a:t>2730</a:t>
            </a:r>
            <a:r>
              <a:rPr lang="zh-CN" altLang="en-US" sz="2400" b="1">
                <a:solidFill>
                  <a:srgbClr val="000000"/>
                </a:solidFill>
                <a:latin typeface="宋体" panose="02010600030101010101" pitchFamily="2" charset="-122"/>
                <a:cs typeface="宋体" panose="02010600030101010101" pitchFamily="2" charset="-122"/>
              </a:rPr>
              <a:t>元</a:t>
            </a:r>
            <a:r>
              <a:rPr lang="zh-CN" altLang="en-US" sz="2400" b="1" spc="-10">
                <a:solidFill>
                  <a:srgbClr val="000000"/>
                </a:solidFill>
                <a:latin typeface="宋体" panose="02010600030101010101" pitchFamily="2" charset="-122"/>
                <a:cs typeface="宋体" panose="02010600030101010101" pitchFamily="2" charset="-122"/>
              </a:rPr>
              <a:t>。 </a:t>
            </a:r>
            <a:r>
              <a:rPr lang="zh-CN" altLang="en-US" sz="2400" b="1">
                <a:solidFill>
                  <a:srgbClr val="000000"/>
                </a:solidFill>
                <a:latin typeface="宋体" panose="02010600030101010101" pitchFamily="2" charset="-122"/>
                <a:cs typeface="宋体" panose="02010600030101010101" pitchFamily="2" charset="-122"/>
              </a:rPr>
              <a:t>其中甲材料</a:t>
            </a:r>
            <a:r>
              <a:rPr lang="en-US" altLang="zh-CN" sz="2400" b="1">
                <a:solidFill>
                  <a:srgbClr val="000000"/>
                </a:solidFill>
                <a:latin typeface="Times New Roman" panose="02020603050405020304"/>
                <a:cs typeface="Times New Roman" panose="02020603050405020304"/>
              </a:rPr>
              <a:t>200</a:t>
            </a:r>
            <a:r>
              <a:rPr lang="zh-CN" altLang="en-US" sz="2400" b="1">
                <a:solidFill>
                  <a:srgbClr val="000000"/>
                </a:solidFill>
                <a:latin typeface="宋体" panose="02010600030101010101" pitchFamily="2" charset="-122"/>
                <a:cs typeface="宋体" panose="02010600030101010101" pitchFamily="2" charset="-122"/>
              </a:rPr>
              <a:t>公斤</a:t>
            </a:r>
            <a:r>
              <a:rPr lang="en-US" altLang="zh-CN" sz="2400" b="1" spc="-5">
                <a:solidFill>
                  <a:srgbClr val="000000"/>
                </a:solidFill>
                <a:latin typeface="Times New Roman" panose="02020603050405020304"/>
                <a:cs typeface="Times New Roman" panose="02020603050405020304"/>
              </a:rPr>
              <a:t>@100</a:t>
            </a:r>
            <a:r>
              <a:rPr lang="zh-CN" altLang="en-US" sz="2400" b="1">
                <a:solidFill>
                  <a:srgbClr val="000000"/>
                </a:solidFill>
                <a:latin typeface="宋体" panose="02010600030101010101" pitchFamily="2" charset="-122"/>
                <a:cs typeface="宋体" panose="02010600030101010101" pitchFamily="2" charset="-122"/>
              </a:rPr>
              <a:t>元，乙材料</a:t>
            </a:r>
            <a:r>
              <a:rPr lang="en-US" altLang="zh-CN" sz="2400" b="1">
                <a:solidFill>
                  <a:srgbClr val="000000"/>
                </a:solidFill>
                <a:latin typeface="Times New Roman" panose="02020603050405020304"/>
                <a:cs typeface="Times New Roman" panose="02020603050405020304"/>
              </a:rPr>
              <a:t>20</a:t>
            </a:r>
            <a:r>
              <a:rPr lang="zh-CN" altLang="en-US" sz="2400" b="1">
                <a:solidFill>
                  <a:srgbClr val="000000"/>
                </a:solidFill>
                <a:latin typeface="宋体" panose="02010600030101010101" pitchFamily="2" charset="-122"/>
                <a:cs typeface="宋体" panose="02010600030101010101" pitchFamily="2" charset="-122"/>
              </a:rPr>
              <a:t>公</a:t>
            </a:r>
            <a:r>
              <a:rPr lang="zh-CN" altLang="en-US" sz="2400" b="1" spc="5">
                <a:solidFill>
                  <a:srgbClr val="000000"/>
                </a:solidFill>
                <a:latin typeface="宋体" panose="02010600030101010101" pitchFamily="2" charset="-122"/>
                <a:cs typeface="宋体" panose="02010600030101010101" pitchFamily="2" charset="-122"/>
              </a:rPr>
              <a:t>斤</a:t>
            </a:r>
            <a:r>
              <a:rPr lang="en-US" altLang="zh-CN" sz="2400" b="1" spc="-5">
                <a:solidFill>
                  <a:srgbClr val="000000"/>
                </a:solidFill>
                <a:latin typeface="Times New Roman" panose="02020603050405020304"/>
                <a:cs typeface="Times New Roman" panose="02020603050405020304"/>
              </a:rPr>
              <a:t>@50</a:t>
            </a:r>
            <a:r>
              <a:rPr lang="zh-CN" altLang="en-US" sz="2400" b="1">
                <a:solidFill>
                  <a:srgbClr val="000000"/>
                </a:solidFill>
                <a:latin typeface="宋体" panose="02010600030101010101" pitchFamily="2" charset="-122"/>
                <a:cs typeface="宋体" panose="02010600030101010101" pitchFamily="2" charset="-122"/>
              </a:rPr>
              <a:t>元。材料已办理验收入库，款未付</a:t>
            </a:r>
            <a:r>
              <a:rPr lang="zh-CN" altLang="en-US" sz="2400">
                <a:solidFill>
                  <a:srgbClr val="5F5F5F"/>
                </a:solidFill>
              </a:rPr>
              <a:t>。</a:t>
            </a:r>
            <a:endParaRPr lang="zh-CN" altLang="en-US" sz="2400" b="1" dirty="0">
              <a:solidFill>
                <a:schemeClr val="tx2"/>
              </a:solidFill>
              <a:latin typeface="方正粗黑宋简体" panose="02000000000000000000" charset="-122"/>
              <a:ea typeface="方正大黑体_GBK" panose="02010600010101010101" charset="-122"/>
            </a:endParaRPr>
          </a:p>
        </p:txBody>
      </p:sp>
      <p:sp>
        <p:nvSpPr>
          <p:cNvPr id="2" name="文本框 1">
            <a:extLst>
              <a:ext uri="{FF2B5EF4-FFF2-40B4-BE49-F238E27FC236}">
                <a16:creationId xmlns:a16="http://schemas.microsoft.com/office/drawing/2014/main" id="{AED672B3-9D25-D941-57A3-E7CBCDB460EE}"/>
              </a:ext>
            </a:extLst>
          </p:cNvPr>
          <p:cNvSpPr txBox="1"/>
          <p:nvPr/>
        </p:nvSpPr>
        <p:spPr>
          <a:xfrm>
            <a:off x="2014330" y="4737652"/>
            <a:ext cx="4545496" cy="369332"/>
          </a:xfrm>
          <a:prstGeom prst="rect">
            <a:avLst/>
          </a:prstGeom>
          <a:noFill/>
        </p:spPr>
        <p:txBody>
          <a:bodyPr wrap="square" rtlCol="0">
            <a:spAutoFit/>
          </a:bodyPr>
          <a:lstStyle/>
          <a:p>
            <a:r>
              <a:rPr lang="zh-CN" altLang="en-US"/>
              <a:t>第一步：先查询明细账期初余额</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43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3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4382"/>
                                        </p:tgtEl>
                                        <p:attrNameLst>
                                          <p:attrName>style.visibility</p:attrName>
                                        </p:attrNameLst>
                                      </p:cBhvr>
                                      <p:to>
                                        <p:strVal val="visible"/>
                                      </p:to>
                                    </p:set>
                                    <p:animEffect transition="in" filter="wipe(left)">
                                      <p:cBhvr>
                                        <p:cTn id="15" dur="500"/>
                                        <p:tgtEl>
                                          <p:spTgt spid="14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ldLvl="0" animBg="1"/>
      <p:bldP spid="14339" grpId="0"/>
      <p:bldP spid="14382" grpId="0"/>
    </p:bldLst>
  </p:timing>
</p:sld>
</file>

<file path=ppt/tags/tag1.xml><?xml version="1.0" encoding="utf-8"?>
<p:tagLst xmlns:a="http://schemas.openxmlformats.org/drawingml/2006/main" xmlns:r="http://schemas.openxmlformats.org/officeDocument/2006/relationships" xmlns:p="http://schemas.openxmlformats.org/presentationml/2006/main">
  <p:tag name="RESOURCE_RECORD_KEY" val="{&quot;29&quot;:[50000076],&quot;65&quot;:[20220976]}"/>
</p:tagLst>
</file>

<file path=ppt/tags/tag10.xml><?xml version="1.0" encoding="utf-8"?>
<p:tagLst xmlns:a="http://schemas.openxmlformats.org/drawingml/2006/main" xmlns:r="http://schemas.openxmlformats.org/officeDocument/2006/relationships" xmlns:p="http://schemas.openxmlformats.org/presentationml/2006/main">
  <p:tag name="KSO_WM_TEMPLATE_SUBCATEGORY" val="29"/>
  <p:tag name="KSO_WM_BEAUTIFY_FLAG" val="#wm#"/>
  <p:tag name="KSO_WM_TEMPLATE_SLIDE_ID" val="slide_4b787e1769c53a6b"/>
  <p:tag name="KSO_WM_TEMPLATE_THUMBS_INDEX" val="1、9"/>
  <p:tag name="KSO_WM_TEMPLATE_INDEX" val="40490157"/>
  <p:tag name="KSO_WM_TEMPLATE_CATEGORY" val="custom"/>
  <p:tag name="KSO_WM_TEMPLATE_MASTER_TYPE" val="0"/>
  <p:tag name="KSO_WM_TAG_VERSION" val="3.0"/>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EXT_TYPE" val="1"/>
  <p:tag name="KSO_WM_UNIT_TYPE" val="b"/>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EXT_TYPE" val="1"/>
  <p:tag name="KSO_WM_UNIT_TYPE" val="a"/>
  <p:tag name="KSO_WM_LAYOUT_CHECK_HASH" val="415e679b3debba4d0250694952de31ba5ee0dac8"/>
  <p:tag name="KSO_WM_NEWLAYOUT_GROUP_ID" val="layout_1-5"/>
  <p:tag name="KSO_WM_NEWLAYOUT_ID" val="slide_ba60fb0293b23fda"/>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SUBTYPE" val="d"/>
  <p:tag name="KSO_WM_UNIT_TYPE" val="l_h_i"/>
</p:tagLst>
</file>

<file path=ppt/tags/tag103.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1_2"/>
  <p:tag name="KSO_WM_UNIT_TYPE" val="l_h_i"/>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SUBTYPE" val="d"/>
  <p:tag name="KSO_WM_UNIT_TYPE" val="l_h_i"/>
</p:tagLst>
</file>

<file path=ppt/tags/tag106.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2_2"/>
  <p:tag name="KSO_WM_UNIT_TYPE" val="l_h_i"/>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SUBTYPE" val="d"/>
  <p:tag name="KSO_WM_UNIT_TYPE" val="l_h_i"/>
</p:tagLst>
</file>

<file path=ppt/tags/tag109.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3_2"/>
  <p:tag name="KSO_WM_UNIT_TYPE" val="l_h_i"/>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 name="KSO_WM_TEMPLATE_INDEX" val="40490157"/>
  <p:tag name="KSO_WM_TEMPLATE_CATEGORY" val="custom"/>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4_1"/>
  <p:tag name="KSO_WM_UNIT_SUBTYPE" val="d"/>
  <p:tag name="KSO_WM_UNIT_TYPE" val="l_h_i"/>
</p:tagLst>
</file>

<file path=ppt/tags/tag112.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4_2"/>
  <p:tag name="KSO_WM_UNIT_TYPE" val="l_h_i"/>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4_1"/>
  <p:tag name="KSO_WM_UNIT_TYPE" val="l_h_a"/>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5_1"/>
  <p:tag name="KSO_WM_UNIT_SUBTYPE" val="d"/>
  <p:tag name="KSO_WM_UNIT_TYPE" val="l_h_i"/>
</p:tagLst>
</file>

<file path=ppt/tags/tag115.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5_2"/>
  <p:tag name="KSO_WM_UNIT_TYPE" val="l_h_i"/>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5_1"/>
  <p:tag name="KSO_WM_UNIT_TYPE" val="l_h_a"/>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6_1"/>
  <p:tag name="KSO_WM_UNIT_SUBTYPE" val="d"/>
  <p:tag name="KSO_WM_UNIT_TYPE" val="l_h_i"/>
</p:tagLst>
</file>

<file path=ppt/tags/tag118.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6_2"/>
  <p:tag name="KSO_WM_UNIT_TYPE" val="l_h_i"/>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6_1"/>
  <p:tag name="KSO_WM_UNIT_TYPE" val="l_h_a"/>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 name="KSO_WM_UNIT_ISNUMDGMTITLE" val="0"/>
  <p:tag name="KSO_WM_TEMPLATE_INDEX" val="40490157"/>
  <p:tag name="KSO_WM_TEMPLATE_CATEGORY" val="custom"/>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e1822a92f146ad40872b24ca4105181d672b77b9"/>
  <p:tag name="KSO_WM_NEWLAYOUT_GROUP_ID" val="layout_2"/>
  <p:tag name="KSO_WM_NEWLAYOUT_ID" val="slide_cce2eb3a906a8f67"/>
</p:tagLst>
</file>

<file path=ppt/tags/tag124.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d"/>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128.xml><?xml version="1.0" encoding="utf-8"?>
<p:tagLst xmlns:a="http://schemas.openxmlformats.org/drawingml/2006/main" xmlns:r="http://schemas.openxmlformats.org/officeDocument/2006/relationships" xmlns:p="http://schemas.openxmlformats.org/presentationml/2006/main">
  <p:tag name="KSO_WM_FIGMA_DECORATION_INDEX" val="17"/>
  <p:tag name="$PH_EXT" val="2"/>
  <p:tag name="KSO_WM_BEAUTIFY_FLAG" val="#fgm#"/>
  <p:tag name="KSO_WM_DIAGRAM_GROUP_CODE" val="1"/>
  <p:tag name="KSO_WM_FIGMA_FLAG" val="#fgm#"/>
  <p:tag name="KSO_WM_UNIT_INDEX" val="1_2_1"/>
  <p:tag name="KSO_WM_UNIT_TYPE" val="l_h_i"/>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d"/>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132.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3_1"/>
  <p:tag name="KSO_WM_UNIT_TYPE" val="l_h_i"/>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d"/>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f"/>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679c70ed992120f56c92ea27e4f1290dba3adda8"/>
  <p:tag name="KSO_WM_NEWLAYOUT_GROUP_ID" val="layout_27"/>
  <p:tag name="KSO_WM_NEWLAYOUT_ID" val="slide_0c7050319d09d38c"/>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40.xml><?xml version="1.0" encoding="utf-8"?>
<p:tagLst xmlns:a="http://schemas.openxmlformats.org/drawingml/2006/main" xmlns:r="http://schemas.openxmlformats.org/officeDocument/2006/relationships" xmlns:p="http://schemas.openxmlformats.org/presentationml/2006/main">
  <p:tag name="KSO_WM_FIGMA_DECORATION_INDEX" val="14"/>
  <p:tag name="$PH_EXT" val="2"/>
  <p:tag name="KSO_WM_BEAUTIFY_FLAG" val="#fgm#"/>
  <p:tag name="KSO_WM_DIAGRAM_GROUP_CODE" val="1"/>
  <p:tag name="KSO_WM_FIGMA_FLAG" val="#fgm#"/>
  <p:tag name="KSO_WM_UNIT_INDEX" val="1_1_1"/>
  <p:tag name="KSO_WM_UNIT_TYPE" val="l_h_i"/>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2"/>
  <p:tag name="KSO_WM_UNIT_SUBTYPE" val="d"/>
  <p:tag name="KSO_WM_UNIT_TYPE" val="l_h_i"/>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144.xml><?xml version="1.0" encoding="utf-8"?>
<p:tagLst xmlns:a="http://schemas.openxmlformats.org/drawingml/2006/main" xmlns:r="http://schemas.openxmlformats.org/officeDocument/2006/relationships" xmlns:p="http://schemas.openxmlformats.org/presentationml/2006/main">
  <p:tag name="KSO_WM_FIGMA_DECORATION_INDEX" val="14"/>
  <p:tag name="$PH_EXT" val="2"/>
  <p:tag name="KSO_WM_BEAUTIFY_FLAG" val="#fgm#"/>
  <p:tag name="KSO_WM_DIAGRAM_GROUP_CODE" val="1"/>
  <p:tag name="KSO_WM_FIGMA_FLAG" val="#fgm#"/>
  <p:tag name="KSO_WM_UNIT_INDEX" val="1_2_1"/>
  <p:tag name="KSO_WM_UNIT_TYPE" val="l_h_i"/>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2"/>
  <p:tag name="KSO_WM_UNIT_SUBTYPE" val="d"/>
  <p:tag name="KSO_WM_UNIT_TYPE" val="l_h_i"/>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148.xml><?xml version="1.0" encoding="utf-8"?>
<p:tagLst xmlns:a="http://schemas.openxmlformats.org/drawingml/2006/main" xmlns:r="http://schemas.openxmlformats.org/officeDocument/2006/relationships" xmlns:p="http://schemas.openxmlformats.org/presentationml/2006/main">
  <p:tag name="KSO_WM_FIGMA_DECORATION_INDEX" val="14"/>
  <p:tag name="$PH_EXT" val="2"/>
  <p:tag name="KSO_WM_BEAUTIFY_FLAG" val="#fgm#"/>
  <p:tag name="KSO_WM_DIAGRAM_GROUP_CODE" val="1"/>
  <p:tag name="KSO_WM_FIGMA_FLAG" val="#fgm#"/>
  <p:tag name="KSO_WM_UNIT_INDEX" val="1_3_1"/>
  <p:tag name="KSO_WM_UNIT_TYPE" val="l_h_i"/>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2"/>
  <p:tag name="KSO_WM_UNIT_SUBTYPE" val="d"/>
  <p:tag name="KSO_WM_UNIT_TYPE" val="l_h_i"/>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f"/>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4be266103e8c78d9f6b98d933275760cd67b7417"/>
  <p:tag name="KSO_WM_NEWLAYOUT_GROUP_ID" val="layout_6"/>
  <p:tag name="KSO_WM_NEWLAYOUT_ID" val="slide_0b60da66fb947fdd"/>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d"/>
</p:tagLst>
</file>

<file path=ppt/tags/tag157.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160.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4c4a0c3022eade34760d7b88ad8298b3161600b1"/>
  <p:tag name="KSO_WM_NEWLAYOUT_GROUP_ID" val="layout_30"/>
  <p:tag name="KSO_WM_NEWLAYOUT_ID" val="slide_97e71a9c1fd50a82"/>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d"/>
</p:tagLst>
</file>

<file path=ppt/tags/tag168.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17.xml><?xml version="1.0" encoding="utf-8"?>
<p:tagLst xmlns:a="http://schemas.openxmlformats.org/drawingml/2006/main" xmlns:r="http://schemas.openxmlformats.org/officeDocument/2006/relationships"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3.0"/>
  <p:tag name="KSO_WM_BEAUTIFY_FLAG" val="#wm#"/>
  <p:tag name="KSO_WM_TEMPLATE_INDEX" val="40490157"/>
  <p:tag name="KSO_WM_TEMPLATE_CATEGORY" val="custom"/>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171.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174.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3_1"/>
  <p:tag name="KSO_WM_UNIT_TYPE" val="l_h_i"/>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f"/>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eed48ddedaed4f157901b94a3940930712430667"/>
  <p:tag name="KSO_WM_NEWLAYOUT_GROUP_ID" val="layout_60"/>
  <p:tag name="KSO_WM_NEWLAYOUT_ID" val="slide_92e718e35737f8af"/>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d"/>
</p:tagLst>
</file>

<file path=ppt/tags/tag182.xml><?xml version="1.0" encoding="utf-8"?>
<p:tagLst xmlns:a="http://schemas.openxmlformats.org/drawingml/2006/main" xmlns:r="http://schemas.openxmlformats.org/officeDocument/2006/relationships" xmlns:p="http://schemas.openxmlformats.org/presentationml/2006/main">
  <p:tag name="KSO_WM_FIGMA_DECORATION_INDEX" val="18_contentModel"/>
  <p:tag name="$PH_EXT" val="2"/>
  <p:tag name="KSO_WM_BEAUTIFY_FLAG" val="#fgm#"/>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
  <p:tag name="KSO_WM_UNIT_TYPE" val="l_i"/>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5d3fb6b4f588b200df9e028b2383f7363962dc02"/>
  <p:tag name="KSO_WM_NEWLAYOUT_GROUP_ID" val="layout_61"/>
  <p:tag name="KSO_WM_NEWLAYOUT_ID" val="slide_1c94fcf67f417551"/>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d"/>
</p:tagLst>
</file>

<file path=ppt/tags/tag192.xml><?xml version="1.0" encoding="utf-8"?>
<p:tagLst xmlns:a="http://schemas.openxmlformats.org/drawingml/2006/main" xmlns:r="http://schemas.openxmlformats.org/officeDocument/2006/relationships" xmlns:p="http://schemas.openxmlformats.org/presentationml/2006/main">
  <p:tag name="KSO_WM_FIGMA_DECORATION_INDEX" val="17_contentModel"/>
  <p:tag name="$PH_EXT" val="2"/>
  <p:tag name="KSO_WM_BEAUTIFY_FLAG" val="#fgm#"/>
  <p:tag name="KSO_WM_FIGMA_FLAG" val="#fgm#"/>
  <p:tag name="KSO_WM_UNIT_INDEX" val="1_1"/>
  <p:tag name="KSO_WM_UNIT_TYPE" val="l_i"/>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1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xml><?xml version="1.0" encoding="utf-8"?>
<p:tagLst xmlns:a="http://schemas.openxmlformats.org/drawingml/2006/main" xmlns:r="http://schemas.openxmlformats.org/officeDocument/2006/relationships" xmlns:p="http://schemas.openxmlformats.org/presentationml/2006/main">
  <p:tag name="KSO_WM_AITEMPLATE_STYLE_ID" val="69796632965"/>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9dd49564b823ac0f4deb51c40f964c74252f5e12"/>
  <p:tag name="KSO_WM_NEWLAYOUT_GROUP_ID" val="layout_59"/>
  <p:tag name="KSO_WM_NEWLAYOUT_ID" val="slide_20c1f52a92422207"/>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d"/>
</p:tagLst>
</file>

<file path=ppt/tags/tag202.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205.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208.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3_1"/>
  <p:tag name="KSO_WM_UNIT_TYPE" val="l_h_i"/>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2"/>
  <p:tag name="KSO_WM_UNIT_LAYERLEVEL" val="1"/>
  <p:tag name="KSO_WM_TAG_VERSION" val="3.0"/>
  <p:tag name="KSO_WM_BEAUTIFY_FLAG" val="#wm#"/>
  <p:tag name="KSO_WM_UNIT_TYPE" val="i"/>
  <p:tag name="KSO_WM_UNIT_INDEX" val="2"/>
  <p:tag name="KSO_WM_UNIT_ISNUMDGMTITLE" val="0"/>
  <p:tag name="KSO_WM_UNIT_NOCLEAR" val="0"/>
  <p:tag name="KSO_WM_TEMPLATE_INDEX" val="40490157"/>
  <p:tag name="KSO_WM_TEMPLATE_CATEGORY" val="custom"/>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f"/>
</p:tagLst>
</file>

<file path=ppt/tags/tag2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62805047313713787085d60a8a5f2cbfea04b72c"/>
  <p:tag name="KSO_WM_NEWLAYOUT_GROUP_ID" val="layout_62"/>
  <p:tag name="KSO_WM_NEWLAYOUT_ID" val="slide_5d511e6d513da58e"/>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d"/>
</p:tagLst>
</file>

<file path=ppt/tags/tag216.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219.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3"/>
  <p:tag name="KSO_WM_UNIT_LAYERLEVEL" val="1"/>
  <p:tag name="KSO_WM_TAG_VERSION" val="3.0"/>
  <p:tag name="KSO_WM_BEAUTIFY_FLAG" val="#wm#"/>
  <p:tag name="KSO_WM_UNIT_TYPE" val="i"/>
  <p:tag name="KSO_WM_UNIT_INDEX" val="3"/>
  <p:tag name="KSO_WM_UNIT_ISNUMDGMTITLE" val="0"/>
  <p:tag name="KSO_WM_UNIT_NOCLEAR" val="0"/>
  <p:tag name="KSO_WM_TEMPLATE_INDEX" val="40490157"/>
  <p:tag name="KSO_WM_TEMPLATE_CATEGORY" val="custom"/>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222.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3_1"/>
  <p:tag name="KSO_WM_UNIT_TYPE" val="l_h_i"/>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f"/>
</p:tagLst>
</file>

<file path=ppt/tags/tag2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4f7cd8c65542aa83847233abbb212d5c708ee691"/>
  <p:tag name="KSO_WM_NEWLAYOUT_GROUP_ID" val="layout_26"/>
  <p:tag name="KSO_WM_NEWLAYOUT_ID" val="slide_f64549512ce8df60"/>
</p:tagLst>
</file>

<file path=ppt/tags/tag229.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 name="KSO_WM_TEMPLATE_INDEX" val="40490157"/>
  <p:tag name="KSO_WM_TEMPLATE_CATEGORY" val="custom"/>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d"/>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233.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d"/>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2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1"/>
  <p:tag name="KSO_WM_UNIT_ISNUMDGMTITLE" val="0"/>
  <p:tag name="KSO_WM_TEMPLATE_INDEX" val="40490157"/>
  <p:tag name="KSO_WM_TEMPLATE_CATEGORY" val="custom"/>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4ef948ded0b44a0f3e52bb7dc13c36ff3d9ee0df"/>
  <p:tag name="KSO_WM_NEWLAYOUT_GROUP_ID" val="layout_35"/>
  <p:tag name="KSO_WM_NEWLAYOUT_ID" val="slide_38fca7ecc65094e3"/>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2"/>
  <p:tag name="KSO_WM_UNIT_SUBTYPE" val="d"/>
  <p:tag name="KSO_WM_UNIT_TYPE" val="l_h_i"/>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2"/>
  <p:tag name="KSO_WM_UNIT_SUBTYPE" val="d"/>
  <p:tag name="KSO_WM_UNIT_TYPE" val="l_h_i"/>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2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f*2"/>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2"/>
  <p:tag name="KSO_WM_UNIT_ISNUMDGMTITLE" val="0"/>
  <p:tag name="KSO_WM_TEMPLATE_INDEX" val="40490157"/>
  <p:tag name="KSO_WM_TEMPLATE_CATEGORY" val="custom"/>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704ce4e3a866cf562f90edd543569ed9efc43400"/>
  <p:tag name="KSO_WM_NEWLAYOUT_GROUP_ID" val="layout_53"/>
  <p:tag name="KSO_WM_NEWLAYOUT_ID" val="slide_3e9887b6c51e8c40"/>
</p:tagLst>
</file>

<file path=ppt/tags/tag251.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d"/>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255.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d"/>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2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2d4eb84c1e30d62edf20870a176cf5a067c6dc77"/>
  <p:tag name="KSO_WM_NEWLAYOUT_GROUP_ID" val="layout_57"/>
  <p:tag name="KSO_WM_NEWLAYOUT_ID" val="slide_fd5d1d17fca415c5"/>
</p:tagLst>
</file>

<file path=ppt/tags/tag263.xml><?xml version="1.0" encoding="utf-8"?>
<p:tagLst xmlns:a="http://schemas.openxmlformats.org/drawingml/2006/main" xmlns:r="http://schemas.openxmlformats.org/officeDocument/2006/relationships" xmlns:p="http://schemas.openxmlformats.org/presentationml/2006/main">
  <p:tag name="KSO_WM_FIGMA_DECORATION_INDEX" val="17"/>
  <p:tag name="$PH_EXT" val="2"/>
  <p:tag name="KSO_WM_BEAUTIFY_FLAG" val="#fgm#"/>
  <p:tag name="KSO_WM_DIAGRAM_GROUP_CODE" val="1"/>
  <p:tag name="KSO_WM_FIGMA_FLAG" val="#fgm#"/>
  <p:tag name="KSO_WM_UNIT_INDEX" val="1_1_1"/>
  <p:tag name="KSO_WM_UNIT_TYPE" val="l_h_i"/>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d"/>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267.xml><?xml version="1.0" encoding="utf-8"?>
<p:tagLst xmlns:a="http://schemas.openxmlformats.org/drawingml/2006/main" xmlns:r="http://schemas.openxmlformats.org/officeDocument/2006/relationships" xmlns:p="http://schemas.openxmlformats.org/presentationml/2006/main">
  <p:tag name="KSO_WM_FIGMA_DECORATION_INDEX" val="17"/>
  <p:tag name="$PH_EXT" val="2"/>
  <p:tag name="KSO_WM_BEAUTIFY_FLAG" val="#fgm#"/>
  <p:tag name="KSO_WM_DIAGRAM_GROUP_CODE" val="1"/>
  <p:tag name="KSO_WM_FIGMA_FLAG" val="#fgm#"/>
  <p:tag name="KSO_WM_UNIT_INDEX" val="1_2_1"/>
  <p:tag name="KSO_WM_UNIT_TYPE" val="l_h_i"/>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d"/>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2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8c2073d630e7333e5b901c2d52d167dd4a7b356e"/>
  <p:tag name="KSO_WM_NEWLAYOUT_GROUP_ID" val="layout_42"/>
  <p:tag name="KSO_WM_NEWLAYOUT_ID" val="slide_30dace1507224ca8"/>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d"/>
</p:tagLst>
</file>

<file path=ppt/tags/tag276.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279.xml><?xml version="1.0" encoding="utf-8"?>
<p:tagLst xmlns:a="http://schemas.openxmlformats.org/drawingml/2006/main" xmlns:r="http://schemas.openxmlformats.org/officeDocument/2006/relationships"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2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84948aa2d78bab31de1363a04a64a543b4c6c87e"/>
  <p:tag name="KSO_WM_NEWLAYOUT_GROUP_ID" val="layout_39"/>
  <p:tag name="KSO_WM_NEWLAYOUT_ID" val="slide_08cd1d244d55f5c2"/>
</p:tagLst>
</file>

<file path=ppt/tags/tag286.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287.xml><?xml version="1.0" encoding="utf-8"?>
<p:tagLst xmlns:a="http://schemas.openxmlformats.org/drawingml/2006/main" xmlns:r="http://schemas.openxmlformats.org/officeDocument/2006/relationships" xmlns:p="http://schemas.openxmlformats.org/presentationml/2006/main">
  <p:tag name="KSO_WM_FIGMA_DECORATION_INDEX" val="1"/>
  <p:tag name="$PH_EXT" val="1"/>
  <p:tag name="KSO_WM_BEAUTIFY_FLAG" val="#fgm#"/>
  <p:tag name="KSO_WM_DIAGRAM_GROUP_CODE" val="1"/>
  <p:tag name="KSO_WM_FIGMA_FLAG" val="#fgm#"/>
  <p:tag name="KSO_WM_UNIT_INDEX" val="1_1_1"/>
  <p:tag name="KSO_WM_UNIT_TYPE" val="l_h_x"/>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h_a*1_1"/>
  <p:tag name="KSO_WM_UNIT_LAYERLEVEL" val="1_1"/>
  <p:tag name="KSO_WM_TAG_VERSION" val="3.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 name="KSO_WM_TEMPLATE_INDEX" val="40490157"/>
  <p:tag name="KSO_WM_TEMPLATE_CATEGORY" val="custom"/>
</p:tagLst>
</file>

<file path=ppt/tags/tag290.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291.xml><?xml version="1.0" encoding="utf-8"?>
<p:tagLst xmlns:a="http://schemas.openxmlformats.org/drawingml/2006/main" xmlns:r="http://schemas.openxmlformats.org/officeDocument/2006/relationships" xmlns:p="http://schemas.openxmlformats.org/presentationml/2006/main">
  <p:tag name="KSO_WM_FIGMA_DECORATION_INDEX" val="2"/>
  <p:tag name="$PH_EXT" val="1"/>
  <p:tag name="KSO_WM_BEAUTIFY_FLAG" val="#fgm#"/>
  <p:tag name="KSO_WM_DIAGRAM_GROUP_CODE" val="1"/>
  <p:tag name="KSO_WM_FIGMA_FLAG" val="#fgm#"/>
  <p:tag name="KSO_WM_UNIT_INDEX" val="1_2_1"/>
  <p:tag name="KSO_WM_UNIT_TYPE" val="l_h_x"/>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294.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3_1"/>
  <p:tag name="KSO_WM_UNIT_TYPE" val="l_h_i"/>
</p:tagLst>
</file>

<file path=ppt/tags/tag295.xml><?xml version="1.0" encoding="utf-8"?>
<p:tagLst xmlns:a="http://schemas.openxmlformats.org/drawingml/2006/main" xmlns:r="http://schemas.openxmlformats.org/officeDocument/2006/relationships" xmlns:p="http://schemas.openxmlformats.org/presentationml/2006/main">
  <p:tag name="KSO_WM_FIGMA_DECORATION_INDEX" val="3"/>
  <p:tag name="$PH_EXT" val="1"/>
  <p:tag name="KSO_WM_BEAUTIFY_FLAG" val="#fgm#"/>
  <p:tag name="KSO_WM_DIAGRAM_GROUP_CODE" val="1"/>
  <p:tag name="KSO_WM_FIGMA_FLAG" val="#fgm#"/>
  <p:tag name="KSO_WM_UNIT_INDEX" val="1_3_1"/>
  <p:tag name="KSO_WM_UNIT_TYPE" val="l_h_x"/>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f"/>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i*1"/>
  <p:tag name="KSO_WM_UNIT_LAYERLEVEL" val="1"/>
  <p:tag name="KSO_WM_TAG_VERSION" val="3.0"/>
  <p:tag name="KSO_WM_BEAUTIFY_FLAG" val="#wm#"/>
  <p:tag name="KSO_WM_UNIT_TYPE" val="i"/>
  <p:tag name="KSO_WM_UNIT_INDEX" val="1"/>
  <p:tag name="KSO_WM_UNIT_ISNUMDGMTITLE" val="0"/>
  <p:tag name="KSO_WM_UNIT_NOCLEAR" val="0"/>
  <p:tag name="KSO_WM_TEMPLATE_INDEX" val="40490157"/>
  <p:tag name="KSO_WM_TEMPLATE_CATEGORY" val="custo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h_f*1_1"/>
  <p:tag name="KSO_WM_UNIT_LAYERLEVEL" val="1_1"/>
  <p:tag name="KSO_WM_TAG_VERSION" val="3.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 name="KSO_WM_UNIT_ISNUMDGMTITLE" val="0"/>
  <p:tag name="KSO_WM_TEMPLATE_INDEX" val="40490157"/>
  <p:tag name="KSO_WM_TEMPLATE_CATEGORY" val="custo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668fe59b9c76f4eab7fe223a1b3aec4bd0b1c34f"/>
  <p:tag name="KSO_WM_NEWLAYOUT_GROUP_ID" val="layout_51"/>
  <p:tag name="KSO_WM_NEWLAYOUT_ID" val="slide_706d4240adf47b4e"/>
</p:tagLst>
</file>

<file path=ppt/tags/tag302.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d"/>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f"/>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4_1"/>
  <p:tag name="KSO_WM_UNIT_TYPE" val="l_h_a"/>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h_a*2_1"/>
  <p:tag name="KSO_WM_UNIT_LAYERLEVEL" val="1_1"/>
  <p:tag name="KSO_WM_TAG_VERSION" val="3.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 name="KSO_WM_TEMPLATE_INDEX" val="40490157"/>
  <p:tag name="KSO_WM_TEMPLATE_CATEGORY" val="custom"/>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4_1"/>
  <p:tag name="KSO_WM_UNIT_TYPE" val="l_h_f"/>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YPE" val="a"/>
  <p:tag name="KSO_WM_LAYOUT_CHECK_HASH" val="220b990a8a64ef5f5df4a615838dafe2f50953d0"/>
  <p:tag name="KSO_WM_NEWLAYOUT_GROUP_ID" val="layout_64"/>
  <p:tag name="KSO_WM_NEWLAYOUT_ID" val="slide_a71563b9abdd1690"/>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316.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f"/>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319.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h_f*2_1"/>
  <p:tag name="KSO_WM_UNIT_LAYERLEVEL" val="1_1"/>
  <p:tag name="KSO_WM_TAG_VERSION" val="3.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 name="KSO_WM_UNIT_ISNUMDGMTITLE" val="0"/>
  <p:tag name="KSO_WM_TEMPLATE_INDEX" val="40490157"/>
  <p:tag name="KSO_WM_TEMPLATE_CATEGORY" val="custom"/>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f"/>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322.xml><?xml version="1.0" encoding="utf-8"?>
<p:tagLst xmlns:a="http://schemas.openxmlformats.org/drawingml/2006/main" xmlns:r="http://schemas.openxmlformats.org/officeDocument/2006/relationships"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3_1"/>
  <p:tag name="KSO_WM_UNIT_TYPE" val="l_h_i"/>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f"/>
</p:tagLst>
</file>

<file path=ppt/tags/tag324.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5.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6.xml><?xml version="1.0" encoding="utf-8"?>
<p:tagLst xmlns:a="http://schemas.openxmlformats.org/drawingml/2006/main" xmlns:r="http://schemas.openxmlformats.org/officeDocument/2006/relationships"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7.xml><?xml version="1.0" encoding="utf-8"?>
<p:tagLst xmlns:a="http://schemas.openxmlformats.org/drawingml/2006/main" xmlns:r="http://schemas.openxmlformats.org/officeDocument/2006/relationships"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8.xml><?xml version="1.0" encoding="utf-8"?>
<p:tagLst xmlns:a="http://schemas.openxmlformats.org/drawingml/2006/main" xmlns:r="http://schemas.openxmlformats.org/officeDocument/2006/relationships"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9.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30.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1.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2.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33.xml><?xml version="1.0" encoding="utf-8"?>
<p:tagLst xmlns:a="http://schemas.openxmlformats.org/drawingml/2006/main" xmlns:r="http://schemas.openxmlformats.org/officeDocument/2006/relationships"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4.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5.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220976"/>
</p:tagLst>
</file>

<file path=ppt/tags/tag33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220976"/>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339.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2*i*1"/>
  <p:tag name="KSO_WM_BEAUTIFY_FLAG" val="#wm#"/>
  <p:tag name="KSO_WM_TAG_VERSION" val="1.0"/>
  <p:tag name="KSO_WM_CHIP_GROUPID" val="618ddf349d7b144ec989f16d"/>
  <p:tag name="KSO_WM_CHIP_XID" val="618e0a8a5268663be886272f"/>
  <p:tag name="KSO_WM_UNIT_DEC_AREA_ID" val="cff9e974689741f99837ddeb0f1bc4e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5e01884e4fe4ed6be163493da3e0ec6"/>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40.xml><?xml version="1.0" encoding="utf-8"?>
<p:tagLst xmlns:a="http://schemas.openxmlformats.org/drawingml/2006/main" xmlns:r="http://schemas.openxmlformats.org/officeDocument/2006/relationships" xmlns:p="http://schemas.openxmlformats.org/presentationml/2006/main">
  <p:tag name="KSO_WM_UNIT_DEFAULT_FONT" val="96;115;2"/>
  <p:tag name="KSO_WM_UNIT_BLOCK" val="0"/>
  <p:tag name="KSO_WM_UNIT_DEC_AREA_ID" val="82349d52c26f4e668adc14352c969815"/>
  <p:tag name="KSO_WM_UNIT_ISCONTENTSTITLE" val="0"/>
  <p:tag name="KSO_WM_UNIT_ISNUMDGMTITLE" val="0"/>
  <p:tag name="KSO_WM_UNIT_PRESET_TEXT" val="工作总结汇报"/>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TEMPLATE_ASSEMBLE_XID" val="61974b81c75558f33bc3a755"/>
  <p:tag name="KSO_WM_TEMPLATE_ASSEMBLE_GROUPID" val="618ddf349d7b144ec989f16d"/>
</p:tagLst>
</file>

<file path=ppt/tags/tag341.xml><?xml version="1.0" encoding="utf-8"?>
<p:tagLst xmlns:a="http://schemas.openxmlformats.org/drawingml/2006/main" xmlns:r="http://schemas.openxmlformats.org/officeDocument/2006/relationships" xmlns:p="http://schemas.openxmlformats.org/presentationml/2006/main">
  <p:tag name="KSO_WM_UNIT_DEFAULT_FONT" val="24;32;2"/>
  <p:tag name="KSO_WM_UNIT_BLOCK" val="0"/>
  <p:tag name="KSO_WM_UNIT_DEC_AREA_ID" val="86eadf05607c4199b7e8ad016304e54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UNIT_TEXT_FILL_FORE_SCHEMECOLOR_INDEX_BRIGHTNESS" val="0.15"/>
  <p:tag name="KSO_WM_UNIT_TEXT_FILL_FORE_SCHEMECOLOR_INDEX" val="13"/>
  <p:tag name="KSO_WM_UNIT_TEXT_FILL_TYPE" val="1"/>
  <p:tag name="KSO_WM_TEMPLATE_ASSEMBLE_XID" val="61974b81c75558f33bc3a755"/>
  <p:tag name="KSO_WM_TEMPLATE_ASSEMBLE_GROUPID" val="618ddf349d7b144ec989f16d"/>
</p:tagLst>
</file>

<file path=ppt/tags/tag342.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43.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34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345.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46.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47.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348.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49.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50.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51.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352.xml><?xml version="1.0" encoding="utf-8"?>
<p:tagLst xmlns:a="http://schemas.openxmlformats.org/drawingml/2006/main" xmlns:r="http://schemas.openxmlformats.org/officeDocument/2006/relationships"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353.xml><?xml version="1.0" encoding="utf-8"?>
<p:tagLst xmlns:a="http://schemas.openxmlformats.org/drawingml/2006/main" xmlns:r="http://schemas.openxmlformats.org/officeDocument/2006/relationships"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354.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355.xml><?xml version="1.0" encoding="utf-8"?>
<p:tagLst xmlns:a="http://schemas.openxmlformats.org/drawingml/2006/main" xmlns:r="http://schemas.openxmlformats.org/officeDocument/2006/relationships" xmlns:p="http://schemas.openxmlformats.org/presentationml/2006/main">
  <p:tag name="KSO_WM_SLIDE_BACKGROUND_TYPE" val="general"/>
</p:tagLst>
</file>

<file path=ppt/tags/tag356.xml><?xml version="1.0" encoding="utf-8"?>
<p:tagLst xmlns:a="http://schemas.openxmlformats.org/drawingml/2006/main" xmlns:r="http://schemas.openxmlformats.org/officeDocument/2006/relationships" xmlns:p="http://schemas.openxmlformats.org/presentationml/2006/main">
  <p:tag name="KSO_WM_SLIDE_BACKGROUND_TYPE" val="general"/>
</p:tagLst>
</file>

<file path=ppt/tags/tag357.xml><?xml version="1.0" encoding="utf-8"?>
<p:tagLst xmlns:a="http://schemas.openxmlformats.org/drawingml/2006/main" xmlns:r="http://schemas.openxmlformats.org/officeDocument/2006/relationships" xmlns:p="http://schemas.openxmlformats.org/presentationml/2006/main">
  <p:tag name="KSO_WM_SLIDE_BACKGROUND_TYPE" val="general"/>
</p:tagLst>
</file>

<file path=ppt/tags/tag358.xml><?xml version="1.0" encoding="utf-8"?>
<p:tagLst xmlns:a="http://schemas.openxmlformats.org/drawingml/2006/main" xmlns:r="http://schemas.openxmlformats.org/officeDocument/2006/relationships" xmlns:p="http://schemas.openxmlformats.org/presentationml/2006/main">
  <p:tag name="KSO_WM_SLIDE_BACKGROUND_TYPE" val="general"/>
</p:tagLst>
</file>

<file path=ppt/tags/tag359.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INDEX" val="40490157"/>
  <p:tag name="KSO_WM_TEMPLATE_CATEGORY" val="custom"/>
</p:tagLst>
</file>

<file path=ppt/tags/tag36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361.xml><?xml version="1.0" encoding="utf-8"?>
<p:tagLst xmlns:a="http://schemas.openxmlformats.org/drawingml/2006/main" xmlns:r="http://schemas.openxmlformats.org/officeDocument/2006/relationships" xmlns:p="http://schemas.openxmlformats.org/presentationml/2006/main">
  <p:tag name="KSO_WM_SLIDE_BACKGROUND_TYPE" val="frame"/>
</p:tagLst>
</file>

<file path=ppt/tags/tag362.xml><?xml version="1.0" encoding="utf-8"?>
<p:tagLst xmlns:a="http://schemas.openxmlformats.org/drawingml/2006/main" xmlns:r="http://schemas.openxmlformats.org/officeDocument/2006/relationships" xmlns:p="http://schemas.openxmlformats.org/presentationml/2006/main">
  <p:tag name="KSO_WM_SLIDE_BACKGROUND_TYPE" val="frame"/>
</p:tagLst>
</file>

<file path=ppt/tags/tag363.xml><?xml version="1.0" encoding="utf-8"?>
<p:tagLst xmlns:a="http://schemas.openxmlformats.org/drawingml/2006/main" xmlns:r="http://schemas.openxmlformats.org/officeDocument/2006/relationships" xmlns:p="http://schemas.openxmlformats.org/presentationml/2006/main">
  <p:tag name="KSO_WM_SLIDE_BACKGROUND_TYPE" val="frame"/>
</p:tagLst>
</file>

<file path=ppt/tags/tag364.xml><?xml version="1.0" encoding="utf-8"?>
<p:tagLst xmlns:a="http://schemas.openxmlformats.org/drawingml/2006/main" xmlns:r="http://schemas.openxmlformats.org/officeDocument/2006/relationships" xmlns:p="http://schemas.openxmlformats.org/presentationml/2006/main">
  <p:tag name="KSO_WM_SLIDE_BACKGROUND_TYPE" val="frame"/>
</p:tagLst>
</file>

<file path=ppt/tags/tag365.xml><?xml version="1.0" encoding="utf-8"?>
<p:tagLst xmlns:a="http://schemas.openxmlformats.org/drawingml/2006/main" xmlns:r="http://schemas.openxmlformats.org/officeDocument/2006/relationships" xmlns:p="http://schemas.openxmlformats.org/presentationml/2006/main">
  <p:tag name="KSO_WM_SLIDE_BACKGROUND_TYPE" val="frame"/>
</p:tagLst>
</file>

<file path=ppt/tags/tag366.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36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68.xml><?xml version="1.0" encoding="utf-8"?>
<p:tagLst xmlns:a="http://schemas.openxmlformats.org/drawingml/2006/main" xmlns:r="http://schemas.openxmlformats.org/officeDocument/2006/relationships" xmlns:p="http://schemas.openxmlformats.org/presentationml/2006/main">
  <p:tag name="KSO_WM_SLIDE_BACKGROUND_TYPE" val="leftRight"/>
</p:tagLst>
</file>

<file path=ppt/tags/tag369.xml><?xml version="1.0" encoding="utf-8"?>
<p:tagLst xmlns:a="http://schemas.openxmlformats.org/drawingml/2006/main" xmlns:r="http://schemas.openxmlformats.org/officeDocument/2006/relationships" xmlns:p="http://schemas.openxmlformats.org/presentationml/2006/main">
  <p:tag name="KSO_WM_SLIDE_BACKGROUND_TYPE" val="leftRight"/>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 name="KSO_WM_TEMPLATE_INDEX" val="40490157"/>
  <p:tag name="KSO_WM_TEMPLATE_CATEGORY" val="custom"/>
</p:tagLst>
</file>

<file path=ppt/tags/tag370.xml><?xml version="1.0" encoding="utf-8"?>
<p:tagLst xmlns:a="http://schemas.openxmlformats.org/drawingml/2006/main" xmlns:r="http://schemas.openxmlformats.org/officeDocument/2006/relationships" xmlns:p="http://schemas.openxmlformats.org/presentationml/2006/main">
  <p:tag name="KSO_WM_SLIDE_BACKGROUND_TYPE" val="leftRight"/>
</p:tagLst>
</file>

<file path=ppt/tags/tag371.xml><?xml version="1.0" encoding="utf-8"?>
<p:tagLst xmlns:a="http://schemas.openxmlformats.org/drawingml/2006/main" xmlns:r="http://schemas.openxmlformats.org/officeDocument/2006/relationships" xmlns:p="http://schemas.openxmlformats.org/presentationml/2006/main">
  <p:tag name="KSO_WM_SLIDE_BACKGROUND_TYPE" val="leftRight"/>
</p:tagLst>
</file>

<file path=ppt/tags/tag372.xml><?xml version="1.0" encoding="utf-8"?>
<p:tagLst xmlns:a="http://schemas.openxmlformats.org/drawingml/2006/main" xmlns:r="http://schemas.openxmlformats.org/officeDocument/2006/relationships" xmlns:p="http://schemas.openxmlformats.org/presentationml/2006/main">
  <p:tag name="KSO_WM_SLIDE_BACKGROUND_TYPE" val="leftRight"/>
</p:tagLst>
</file>

<file path=ppt/tags/tag373.xml><?xml version="1.0" encoding="utf-8"?>
<p:tagLst xmlns:a="http://schemas.openxmlformats.org/drawingml/2006/main" xmlns:r="http://schemas.openxmlformats.org/officeDocument/2006/relationships" xmlns:p="http://schemas.openxmlformats.org/presentationml/2006/main">
  <p:tag name="KSO_WM_SLIDE_BACKGROUND_TYPE" val="leftRight"/>
</p:tagLst>
</file>

<file path=ppt/tags/tag374.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37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76.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377.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378.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379.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80.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381.xml><?xml version="1.0" encoding="utf-8"?>
<p:tagLst xmlns:a="http://schemas.openxmlformats.org/drawingml/2006/main" xmlns:r="http://schemas.openxmlformats.org/officeDocument/2006/relationships" xmlns:p="http://schemas.openxmlformats.org/presentationml/2006/main">
  <p:tag name="KSO_WM_SLIDE_BACKGROUND_TYPE" val="topBottom"/>
</p:tagLst>
</file>

<file path=ppt/tags/tag382.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38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84.xml><?xml version="1.0" encoding="utf-8"?>
<p:tagLst xmlns:a="http://schemas.openxmlformats.org/drawingml/2006/main" xmlns:r="http://schemas.openxmlformats.org/officeDocument/2006/relationships" xmlns:p="http://schemas.openxmlformats.org/presentationml/2006/main">
  <p:tag name="KSO_WM_SLIDE_BACKGROUND_TYPE" val="bottomTop"/>
</p:tagLst>
</file>

<file path=ppt/tags/tag385.xml><?xml version="1.0" encoding="utf-8"?>
<p:tagLst xmlns:a="http://schemas.openxmlformats.org/drawingml/2006/main" xmlns:r="http://schemas.openxmlformats.org/officeDocument/2006/relationships" xmlns:p="http://schemas.openxmlformats.org/presentationml/2006/main">
  <p:tag name="KSO_WM_SLIDE_BACKGROUND_TYPE" val="bottomTop"/>
</p:tagLst>
</file>

<file path=ppt/tags/tag386.xml><?xml version="1.0" encoding="utf-8"?>
<p:tagLst xmlns:a="http://schemas.openxmlformats.org/drawingml/2006/main" xmlns:r="http://schemas.openxmlformats.org/officeDocument/2006/relationships" xmlns:p="http://schemas.openxmlformats.org/presentationml/2006/main">
  <p:tag name="KSO_WM_SLIDE_BACKGROUND_TYPE" val="bottomTop"/>
</p:tagLst>
</file>

<file path=ppt/tags/tag387.xml><?xml version="1.0" encoding="utf-8"?>
<p:tagLst xmlns:a="http://schemas.openxmlformats.org/drawingml/2006/main" xmlns:r="http://schemas.openxmlformats.org/officeDocument/2006/relationships" xmlns:p="http://schemas.openxmlformats.org/presentationml/2006/main">
  <p:tag name="KSO_WM_SLIDE_BACKGROUND_TYPE" val="bottomTop"/>
</p:tagLst>
</file>

<file path=ppt/tags/tag388.xml><?xml version="1.0" encoding="utf-8"?>
<p:tagLst xmlns:a="http://schemas.openxmlformats.org/drawingml/2006/main" xmlns:r="http://schemas.openxmlformats.org/officeDocument/2006/relationships" xmlns:p="http://schemas.openxmlformats.org/presentationml/2006/main">
  <p:tag name="KSO_WM_SLIDE_BACKGROUND_TYPE" val="bottomTop"/>
</p:tagLst>
</file>

<file path=ppt/tags/tag389.xml><?xml version="1.0" encoding="utf-8"?>
<p:tagLst xmlns:a="http://schemas.openxmlformats.org/drawingml/2006/main" xmlns:r="http://schemas.openxmlformats.org/officeDocument/2006/relationships" xmlns:p="http://schemas.openxmlformats.org/presentationml/2006/main">
  <p:tag name="KSO_WM_SLIDE_BACKGROUND_TYPE" val="bottomTop"/>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90.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39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92.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393.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394.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395.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396.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397.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398.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399.xml><?xml version="1.0" encoding="utf-8"?>
<p:tagLst xmlns:a="http://schemas.openxmlformats.org/drawingml/2006/main" xmlns:r="http://schemas.openxmlformats.org/officeDocument/2006/relationships" xmlns:p="http://schemas.openxmlformats.org/presentationml/2006/main">
  <p:tag name="KSO_WM_SLIDE_BACKGROUND_TYPE" val="navigation"/>
</p:tagLst>
</file>

<file path=ppt/tags/tag4.xml><?xml version="1.0" encoding="utf-8"?>
<p:tagLst xmlns:a="http://schemas.openxmlformats.org/drawingml/2006/main" xmlns:r="http://schemas.openxmlformats.org/officeDocument/2006/relationships"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7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0*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00.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401.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a="http://schemas.openxmlformats.org/drawingml/2006/main" xmlns:r="http://schemas.openxmlformats.org/officeDocument/2006/relationships" xmlns:p="http://schemas.openxmlformats.org/presentationml/2006/main">
  <p:tag name="KSO_WM_SLIDE_BACKGROUND_TYPE" val="belt"/>
</p:tagLst>
</file>

<file path=ppt/tags/tag403.xml><?xml version="1.0" encoding="utf-8"?>
<p:tagLst xmlns:a="http://schemas.openxmlformats.org/drawingml/2006/main" xmlns:r="http://schemas.openxmlformats.org/officeDocument/2006/relationships" xmlns:p="http://schemas.openxmlformats.org/presentationml/2006/main">
  <p:tag name="KSO_WM_SLIDE_BACKGROUND_TYPE" val="belt"/>
</p:tagLst>
</file>

<file path=ppt/tags/tag404.xml><?xml version="1.0" encoding="utf-8"?>
<p:tagLst xmlns:a="http://schemas.openxmlformats.org/drawingml/2006/main" xmlns:r="http://schemas.openxmlformats.org/officeDocument/2006/relationships" xmlns:p="http://schemas.openxmlformats.org/presentationml/2006/main">
  <p:tag name="KSO_WM_SLIDE_BACKGROUND_TYPE" val="belt"/>
</p:tagLst>
</file>

<file path=ppt/tags/tag405.xml><?xml version="1.0" encoding="utf-8"?>
<p:tagLst xmlns:a="http://schemas.openxmlformats.org/drawingml/2006/main" xmlns:r="http://schemas.openxmlformats.org/officeDocument/2006/relationships" xmlns:p="http://schemas.openxmlformats.org/presentationml/2006/main">
  <p:tag name="KSO_WM_SLIDE_BACKGROUND_TYPE" val="belt"/>
</p:tagLst>
</file>

<file path=ppt/tags/tag406.xml><?xml version="1.0" encoding="utf-8"?>
<p:tagLst xmlns:a="http://schemas.openxmlformats.org/drawingml/2006/main" xmlns:r="http://schemas.openxmlformats.org/officeDocument/2006/relationships" xmlns:p="http://schemas.openxmlformats.org/presentationml/2006/main">
  <p:tag name="KSO_WM_SLIDE_BACKGROUND_TYPE" val="belt"/>
</p:tagLst>
</file>

<file path=ppt/tags/tag407.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8.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9.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10.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1.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2.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3.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4.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5.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6.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7.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8.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9.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4"/>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20.xml><?xml version="1.0" encoding="utf-8"?>
<p:tagLst xmlns:a="http://schemas.openxmlformats.org/drawingml/2006/main" xmlns:r="http://schemas.openxmlformats.org/officeDocument/2006/relationships"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1*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2"/>
</p:tagLst>
</file>

<file path=ppt/tags/tag421.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2.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3.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4.xml><?xml version="1.0" encoding="utf-8"?>
<p:tagLst xmlns:a="http://schemas.openxmlformats.org/drawingml/2006/main" xmlns:r="http://schemas.openxmlformats.org/officeDocument/2006/relationships"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425.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6.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7.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8.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9.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30.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1.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2.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3.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4.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5.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6.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7.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4"/>
</p:tagLst>
</file>

<file path=ppt/tags/tag438.xml><?xml version="1.0" encoding="utf-8"?>
<p:tagLst xmlns:a="http://schemas.openxmlformats.org/drawingml/2006/main" xmlns:r="http://schemas.openxmlformats.org/officeDocument/2006/relationships"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1*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2"/>
</p:tagLst>
</file>

<file path=ppt/tags/tag439.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 name="KSO_WM_UNIT_ISNUMDGMTITLE" val="0"/>
  <p:tag name="KSO_WM_TEMPLATE_INDEX" val="40490157"/>
  <p:tag name="KSO_WM_TEMPLATE_CATEGORY" val="custom"/>
</p:tagLst>
</file>

<file path=ppt/tags/tag440.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1.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2.xml><?xml version="1.0" encoding="utf-8"?>
<p:tagLst xmlns:a="http://schemas.openxmlformats.org/drawingml/2006/main" xmlns:r="http://schemas.openxmlformats.org/officeDocument/2006/relationships"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443.xml><?xml version="1.0" encoding="utf-8"?>
<p:tagLst xmlns:a="http://schemas.openxmlformats.org/drawingml/2006/main" xmlns:r="http://schemas.openxmlformats.org/officeDocument/2006/relationships" xmlns:p="http://schemas.openxmlformats.org/presentationml/2006/main">
  <p:tag name="KSO_WM_SLIDE_ITEM_CNT" val="3"/>
</p:tagLst>
</file>

<file path=ppt/tags/tag4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2*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2*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2*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2*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2*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2*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2*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2*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52.xml><?xml version="1.0" encoding="utf-8"?>
<p:tagLst xmlns:a="http://schemas.openxmlformats.org/drawingml/2006/main" xmlns:r="http://schemas.openxmlformats.org/officeDocument/2006/relationships"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2*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53.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323_2*l_h_f*1_3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2*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64.6069126262863,&quot;left&quot;:66.5524409448819,&quot;top&quot;:127.65,&quot;width&quot;:875.2475590551181}"/>
</p:tagLst>
</file>

<file path=ppt/tags/tag455.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2*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2*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64.6069126262863,&quot;left&quot;:66.5524409448819,&quot;top&quot;:127.65,&quot;width&quot;:875.2475590551181}"/>
</p:tagLst>
</file>

<file path=ppt/tags/tag457.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2*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364.6069126262863,&quot;left&quot;:66.5524409448819,&quot;top&quot;:127.65,&quot;width&quot;:875.2475590551181}"/>
</p:tagLst>
</file>

<file path=ppt/tags/tag4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2*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64.6069126262863,&quot;left&quot;:66.5524409448819,&quot;top&quot;:127.65,&quot;width&quot;:875.2475590551181}"/>
</p:tagLst>
</file>

<file path=ppt/tags/tag459.xml><?xml version="1.0" encoding="utf-8"?>
<p:tagLst xmlns:a="http://schemas.openxmlformats.org/drawingml/2006/main" xmlns:r="http://schemas.openxmlformats.org/officeDocument/2006/relationships"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2*l_x*1_2"/>
  <p:tag name="KSO_WM_TEMPLATE_CATEGORY" val="diagram"/>
  <p:tag name="KSO_WM_TEMPLATE_INDEX" val="20170323"/>
  <p:tag name="KSO_WM_UNIT_LAYERLEVEL" val="1_1"/>
  <p:tag name="KSO_WM_TAG_VERSION" val="1.0"/>
  <p:tag name="KSO_WM_BEAUTIFY_FLAG" val="#wm#"/>
  <p:tag name="KSO_WM_UNIT_USESOURCEFORMAT_APPLY" val="1"/>
  <p:tag name="KSO_WM_DIAGRAM_VIRTUALLY_FRAME" val="{&quot;height&quot;:364.6069126262863,&quot;left&quot;:66.5524409448819,&quot;top&quot;:127.65,&quot;width&quot;:875.247559055118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60.xml><?xml version="1.0" encoding="utf-8"?>
<p:tagLst xmlns:a="http://schemas.openxmlformats.org/drawingml/2006/main" xmlns:r="http://schemas.openxmlformats.org/officeDocument/2006/relationships"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2*l_x*1_3"/>
  <p:tag name="KSO_WM_TEMPLATE_CATEGORY" val="diagram"/>
  <p:tag name="KSO_WM_TEMPLATE_INDEX" val="20170323"/>
  <p:tag name="KSO_WM_UNIT_LAYERLEVEL" val="1_1"/>
  <p:tag name="KSO_WM_TAG_VERSION" val="1.0"/>
  <p:tag name="KSO_WM_BEAUTIFY_FLAG" val="#wm#"/>
  <p:tag name="KSO_WM_UNIT_USESOURCEFORMAT_APPLY" val="1"/>
  <p:tag name="KSO_WM_DIAGRAM_VIRTUALLY_FRAME" val="{&quot;height&quot;:364.6069126262863,&quot;left&quot;:66.5524409448819,&quot;top&quot;:127.65,&quot;width&quot;:875.2475590551181}"/>
</p:tagLst>
</file>

<file path=ppt/tags/tag4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46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4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4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4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46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4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4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4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7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4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4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473.xml><?xml version="1.0" encoding="utf-8"?>
<p:tagLst xmlns:a="http://schemas.openxmlformats.org/drawingml/2006/main" xmlns:r="http://schemas.openxmlformats.org/officeDocument/2006/relationships" xmlns:p="http://schemas.openxmlformats.org/presentationml/2006/main">
  <p:tag name="TABLE_ENDDRAG_ORIGIN_RECT" val="774*400"/>
  <p:tag name="TABLE_ENDDRAG_RECT" val="55*113*774*400"/>
</p:tagLst>
</file>

<file path=ppt/tags/tag474.xml><?xml version="1.0" encoding="utf-8"?>
<p:tagLst xmlns:a="http://schemas.openxmlformats.org/drawingml/2006/main" xmlns:r="http://schemas.openxmlformats.org/officeDocument/2006/relationships" xmlns:p="http://schemas.openxmlformats.org/presentationml/2006/main">
  <p:tag name="TABLE_ENDDRAG_ORIGIN_RECT" val="748*411"/>
  <p:tag name="TABLE_ENDDRAG_RECT" val="90*107*748*411"/>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b*1"/>
  <p:tag name="KSO_WM_UNIT_LAYERLEVEL" val="1"/>
  <p:tag name="KSO_WM_TAG_VERSION" val="3.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 name="KSO_WM_TEMPLATE_INDEX" val="40490157"/>
  <p:tag name="KSO_WM_TEMPLATE_CATEGORY" val="custo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40490157"/>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INDEX" val="40490157"/>
  <p:tag name="KSO_WM_TEMPLATE_CATEGORY" val="custo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54.xml><?xml version="1.0" encoding="utf-8"?>
<p:tagLst xmlns:a="http://schemas.openxmlformats.org/drawingml/2006/main" xmlns:r="http://schemas.openxmlformats.org/officeDocument/2006/relationships"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66"/>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_9*i*1"/>
  <p:tag name="KSO_WM_UNIT_LAYERLEVEL" val="1"/>
  <p:tag name="KSO_WM_TAG_VERSION" val="3.0"/>
  <p:tag name="KSO_WM_BEAUTIFY_FLAG" val="#wm#"/>
  <p:tag name="KSO_WM_UNIT_TYPE" val="i"/>
  <p:tag name="KSO_WM_UNIT_INDEX" val="1"/>
  <p:tag name="KSO_WM_UNIT_ISNUMDGMTITLE" val="0"/>
  <p:tag name="KSO_WM_UNIT_NOCLEAR" val="0"/>
  <p:tag name="KSO_WM_TEMPLATE_INDEX" val="40490157"/>
  <p:tag name="KSO_WM_TEMPLATE_CATEGORY" val="custom"/>
</p:tagLst>
</file>

<file path=ppt/tags/tag55.xml><?xml version="1.0" encoding="utf-8"?>
<p:tagLst xmlns:a="http://schemas.openxmlformats.org/drawingml/2006/main" xmlns:r="http://schemas.openxmlformats.org/officeDocument/2006/relationships"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3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UNIT_INDEX" val="1"/>
  <p:tag name="KSO_WM_UNIT_SUBTYPE" val="c"/>
  <p:tag name="KSO_WM_UNIT_TEXT_TYPE" val="1"/>
  <p:tag name="KSO_WM_UNIT_TYPE" val="f"/>
  <p:tag name="KSO_WM_FIGMA_FLAG" val="#fgm#"/>
  <p:tag name="KSO_WM_UNIT_ID" val="_9*f*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3.0"/>
  <p:tag name="KSO_WM_BEAUTIFY_FLAG" val="#wm#"/>
  <p:tag name="KSO_WM_UNIT_SUBTYPE" val="a"/>
  <p:tag name="KSO_WM_UNIT_PRESET_TEXT" val="单击此处编辑母版文本样式&#10;第二级&#10;第三级&#10;第四级&#10;第五级"/>
  <p:tag name="KSO_WM_UNIT_NOCLEAR" val="0"/>
  <p:tag name="KSO_WM_UNIT_TYPE" val="f"/>
  <p:tag name="KSO_WM_UNIT_INDEX" val="1"/>
  <p:tag name="KSO_WM_TEMPLATE_CATEGORY" val="custom"/>
  <p:tag name="KSO_WM_TEMPLATE_INDEX" val="40490157"/>
  <p:tag name="KSO_WM_UNIT_ISNUMDGMTITLE" val="0"/>
</p:tagLst>
</file>

<file path=ppt/tags/tag60.xml><?xml version="1.0" encoding="utf-8"?>
<p:tagLst xmlns:a="http://schemas.openxmlformats.org/drawingml/2006/main" xmlns:r="http://schemas.openxmlformats.org/officeDocument/2006/relationships"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9*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1.xml><?xml version="1.0" encoding="utf-8"?>
<p:tagLst xmlns:a="http://schemas.openxmlformats.org/drawingml/2006/main" xmlns:r="http://schemas.openxmlformats.org/officeDocument/2006/relationships" xmlns:p="http://schemas.openxmlformats.org/presentationml/2006/main">
  <p:tag name="KSO_WM_UNIT_ISCONTENTSTITLE" val="0"/>
  <p:tag name="KSO_WM_BEAUTIFY_FLAG" val="#wm#"/>
  <p:tag name="KSO_WM_UNIT_INDEX" val="1"/>
  <p:tag name="KSO_WM_UNIT_TEXT_TYPE" val="1"/>
  <p:tag name="KSO_WM_UNIT_TYPE" val="a"/>
  <p:tag name="KSO_WM_LAYOUT_CHECK_HASH" val="384d4343ec25d94a71128a05133fc66cad86a7af"/>
  <p:tag name="KSO_WM_NEWLAYOUT_ID" val="1212"/>
  <p:tag name="KSO_WM_FIGMA_FLAG" val="#fgm#"/>
  <p:tag name="KSO_WM_UNIT_ID" val="_9*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BEAUTIFY_FLAG" val="#wm#"/>
  <p:tag name="KSO_WM_UNIT_INDEX" val="2"/>
  <p:tag name="KSO_WM_UNIT_SUBTYPE" val="b"/>
  <p:tag name="KSO_WM_UNIT_TEXT_TYPE" val="1"/>
  <p:tag name="KSO_WM_UNIT_TYPE" val="f"/>
  <p:tag name="KSO_WM_FIGMA_FLAG" val="#fgm#"/>
  <p:tag name="KSO_WM_UNIT_ID" val="_9*f*2"/>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7.xml><?xml version="1.0" encoding="utf-8"?>
<p:tagLst xmlns:a="http://schemas.openxmlformats.org/drawingml/2006/main" xmlns:r="http://schemas.openxmlformats.org/officeDocument/2006/relationships"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10*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8.xml><?xml version="1.0" encoding="utf-8"?>
<p:tagLst xmlns:a="http://schemas.openxmlformats.org/drawingml/2006/main" xmlns:r="http://schemas.openxmlformats.org/officeDocument/2006/relationships"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3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9.xml><?xml version="1.0" encoding="utf-8"?>
<p:tagLst xmlns:a="http://schemas.openxmlformats.org/drawingml/2006/main" xmlns:r="http://schemas.openxmlformats.org/officeDocument/2006/relationships" xmlns:p="http://schemas.openxmlformats.org/presentationml/2006/main">
  <p:tag name="KSO_WM_UNIT_ISCONTENTSTITLE" val="0"/>
  <p:tag name="KSO_WM_BEAUTIFY_FLAG" val="#wm#"/>
  <p:tag name="KSO_WM_UNIT_INDEX" val="1"/>
  <p:tag name="KSO_WM_UNIT_TEXT_TYPE" val="1"/>
  <p:tag name="KSO_WM_UNIT_TYPE" val="a"/>
  <p:tag name="KSO_WM_LAYOUT_CHECK_HASH" val="a1b98257fabb0e4b37cec8bdc0592333a2cdbd17"/>
  <p:tag name="KSO_WM_NEWLAYOUT_ID" val="1218"/>
  <p:tag name="KSO_WM_FIGMA_FLAG" val="#fgm#"/>
  <p:tag name="KSO_WM_UNIT_ID" val="_10*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70.xml><?xml version="1.0" encoding="utf-8"?>
<p:tagLst xmlns:a="http://schemas.openxmlformats.org/drawingml/2006/main" xmlns:r="http://schemas.openxmlformats.org/officeDocument/2006/relationships" xmlns:p="http://schemas.openxmlformats.org/presentationml/2006/main">
  <p:tag name="KSO_WM_UNIT_PRESET_TEXT" val="PART ONE"/>
  <p:tag name="KSO_WM_BEAUTIFY_FLAG" val="#wm#"/>
  <p:tag name="KSO_WM_UNIT_INDEX" val="1"/>
  <p:tag name="KSO_WM_UNIT_TYPE" val="e"/>
  <p:tag name="KSO_WM_FIGMA_FLAG" val="#fgm#"/>
  <p:tag name="KSO_WM_UNIT_ID" val="_10*e*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72.xml><?xml version="1.0" encoding="utf-8"?>
<p:tagLst xmlns:a="http://schemas.openxmlformats.org/drawingml/2006/main" xmlns:r="http://schemas.openxmlformats.org/officeDocument/2006/relationships"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66"/>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_11*i*1"/>
  <p:tag name="KSO_WM_UNIT_LAYERLEVEL" val="1"/>
  <p:tag name="KSO_WM_TAG_VERSION" val="3.0"/>
  <p:tag name="KSO_WM_BEAUTIFY_FLAG" val="#wm#"/>
  <p:tag name="KSO_WM_UNIT_TYPE" val="i"/>
  <p:tag name="KSO_WM_UNIT_INDEX" val="1"/>
  <p:tag name="KSO_WM_UNIT_ISNUMDGMTITLE" val="0"/>
  <p:tag name="KSO_WM_UNIT_NOCLEAR" val="0"/>
  <p:tag name="KSO_WM_TEMPLATE_INDEX" val="40490157"/>
  <p:tag name="KSO_WM_TEMPLATE_CATEGORY" val="custo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76.xml><?xml version="1.0" encoding="utf-8"?>
<p:tagLst xmlns:a="http://schemas.openxmlformats.org/drawingml/2006/main" xmlns:r="http://schemas.openxmlformats.org/officeDocument/2006/relationships"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11*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77.xml><?xml version="1.0" encoding="utf-8"?>
<p:tagLst xmlns:a="http://schemas.openxmlformats.org/drawingml/2006/main" xmlns:r="http://schemas.openxmlformats.org/officeDocument/2006/relationships"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3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_11*i*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UNIT_INDEX" val="1"/>
  <p:tag name="KSO_WM_UNIT_TEXT_TYPE" val="1"/>
  <p:tag name="KSO_WM_UNIT_TYPE" val="b"/>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79.xml><?xml version="1.0" encoding="utf-8"?>
<p:tagLst xmlns:a="http://schemas.openxmlformats.org/drawingml/2006/main" xmlns:r="http://schemas.openxmlformats.org/officeDocument/2006/relationships" xmlns:p="http://schemas.openxmlformats.org/presentationml/2006/main">
  <p:tag name="KSO_WM_UNIT_ISCONTENTSTITLE" val="0"/>
  <p:tag name="KSO_WM_BEAUTIFY_FLAG" val="#wm#"/>
  <p:tag name="KSO_WM_UNIT_INDEX" val="1"/>
  <p:tag name="KSO_WM_UNIT_TEXT_TYPE" val="1"/>
  <p:tag name="KSO_WM_UNIT_TYPE" val="a"/>
  <p:tag name="KSO_WM_LAYOUT_CHECK_HASH" val="3400caa301173a8a7522db9d090b85b5836a47f0"/>
  <p:tag name="KSO_WM_NEWLAYOUT_ID" val="1222"/>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EXT_TYPE" val="1"/>
  <p:tag name="KSO_WM_UNIT_TYPE" val="b"/>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fgm#"/>
  <p:tag name="KSO_WM_FIGMA_FLAG" val="#fgm#"/>
  <p:tag name="KSO_WM_UNIT_INDEX" val="1"/>
  <p:tag name="KSO_WM_UNIT_TEXT_TYPE" val="1"/>
  <p:tag name="KSO_WM_UNIT_TYPE" val="a"/>
  <p:tag name="KSO_WM_LAYOUT_CHECK_HASH" val="2faf53cc01f42cea7ee3964489bb7634c9bd4d39"/>
  <p:tag name="KSO_WM_NEWLAYOUT_ID" val="1"/>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SUBTYPE" val="d"/>
  <p:tag name="KSO_WM_UNIT_TYPE" val="l_h_i"/>
</p:tagLst>
</file>

<file path=ppt/tags/tag86.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1_2"/>
  <p:tag name="KSO_WM_UNIT_TYPE" val="l_h_i"/>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1_1"/>
  <p:tag name="KSO_WM_UNIT_TYPE" val="l_h_a"/>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SUBTYPE" val="d"/>
  <p:tag name="KSO_WM_UNIT_TYPE" val="l_h_i"/>
</p:tagLst>
</file>

<file path=ppt/tags/tag89.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2_2"/>
  <p:tag name="KSO_WM_UNIT_TYPE" val="l_h_i"/>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2_1"/>
  <p:tag name="KSO_WM_UNIT_TYPE" val="l_h_a"/>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SUBTYPE" val="d"/>
  <p:tag name="KSO_WM_UNIT_TYPE" val="l_h_i"/>
</p:tagLst>
</file>

<file path=ppt/tags/tag92.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3_2"/>
  <p:tag name="KSO_WM_UNIT_TYPE" val="l_h_i"/>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3_1"/>
  <p:tag name="KSO_WM_UNIT_TYPE" val="l_h_a"/>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4_1"/>
  <p:tag name="KSO_WM_UNIT_SUBTYPE" val="d"/>
  <p:tag name="KSO_WM_UNIT_TYPE" val="l_h_i"/>
</p:tagLst>
</file>

<file path=ppt/tags/tag95.xml><?xml version="1.0" encoding="utf-8"?>
<p:tagLst xmlns:a="http://schemas.openxmlformats.org/drawingml/2006/main" xmlns:r="http://schemas.openxmlformats.org/officeDocument/2006/relationships" xmlns:p="http://schemas.openxmlformats.org/presentationml/2006/main">
  <p:tag name="KSO_WM_FIGMA_DECORATION_INDEX" val="25"/>
  <p:tag name="$PH_EXT" val="2"/>
  <p:tag name="KSO_WM_BEAUTIFY_FLAG" val="#fgm#"/>
  <p:tag name="KSO_WM_DIAGRAM_GROUP_CODE" val="1"/>
  <p:tag name="KSO_WM_FIGMA_FLAG" val="#fgm#"/>
  <p:tag name="KSO_WM_UNIT_INDEX" val="1_4_2"/>
  <p:tag name="KSO_WM_UNIT_TYPE" val="l_h_i"/>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fgm#"/>
  <p:tag name="KSO_WM_DIAGRAM_GROUP_CODE" val="1"/>
  <p:tag name="KSO_WM_FIGMA_FLAG" val="#fgm#"/>
  <p:tag name="KSO_WM_UNIT_INDEX" val="1_4_1"/>
  <p:tag name="KSO_WM_UNIT_TYPE" val="l_h_a"/>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heme/theme1.xml><?xml version="1.0" encoding="utf-8"?>
<a:theme xmlns:a="http://schemas.openxmlformats.org/drawingml/2006/main" name="渐变胶囊简约风">
  <a:themeElements>
    <a:clrScheme name="自定义 17">
      <a:dk1>
        <a:srgbClr val="000000"/>
      </a:dk1>
      <a:lt1>
        <a:srgbClr val="FFFFFF"/>
      </a:lt1>
      <a:dk2>
        <a:srgbClr val="32107E"/>
      </a:dk2>
      <a:lt2>
        <a:srgbClr val="D8E4FB"/>
      </a:lt2>
      <a:accent1>
        <a:srgbClr val="3A76E9"/>
      </a:accent1>
      <a:accent2>
        <a:srgbClr val="6868EA"/>
      </a:accent2>
      <a:accent3>
        <a:srgbClr val="8152EA"/>
      </a:accent3>
      <a:accent4>
        <a:srgbClr val="279EEA"/>
      </a:accent4>
      <a:accent5>
        <a:srgbClr val="13C7EC"/>
      </a:accent5>
      <a:accent6>
        <a:srgbClr val="36D8D4"/>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Adjacency">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1140</Words>
  <Application>Microsoft Office PowerPoint</Application>
  <PresentationFormat>宽屏</PresentationFormat>
  <Paragraphs>629</Paragraphs>
  <Slides>16</Slides>
  <Notes>0</Notes>
  <HiddenSlides>0</HiddenSlides>
  <MMClips>0</MMClips>
  <ScaleCrop>false</ScaleCrop>
  <HeadingPairs>
    <vt:vector size="6" baseType="variant">
      <vt:variant>
        <vt:lpstr>已用的字体</vt:lpstr>
      </vt:variant>
      <vt:variant>
        <vt:i4>14</vt:i4>
      </vt:variant>
      <vt:variant>
        <vt:lpstr>主题</vt:lpstr>
      </vt:variant>
      <vt:variant>
        <vt:i4>4</vt:i4>
      </vt:variant>
      <vt:variant>
        <vt:lpstr>幻灯片标题</vt:lpstr>
      </vt:variant>
      <vt:variant>
        <vt:i4>16</vt:i4>
      </vt:variant>
    </vt:vector>
  </HeadingPairs>
  <TitlesOfParts>
    <vt:vector size="34" baseType="lpstr">
      <vt:lpstr>MiSans</vt:lpstr>
      <vt:lpstr>方正粗黑宋简体</vt:lpstr>
      <vt:lpstr>方正大黑简体</vt:lpstr>
      <vt:lpstr>方正大黑体_GBK</vt:lpstr>
      <vt:lpstr>黑体</vt:lpstr>
      <vt:lpstr>华文新魏</vt:lpstr>
      <vt:lpstr>华文行楷</vt:lpstr>
      <vt:lpstr>隶书</vt:lpstr>
      <vt:lpstr>宋体</vt:lpstr>
      <vt:lpstr>微软雅黑</vt:lpstr>
      <vt:lpstr>Arial</vt:lpstr>
      <vt:lpstr>Calibri</vt:lpstr>
      <vt:lpstr>Times New Roman</vt:lpstr>
      <vt:lpstr>Wingdings</vt:lpstr>
      <vt:lpstr>渐变胶囊简约风</vt:lpstr>
      <vt:lpstr>3_Office 主题​​</vt:lpstr>
      <vt:lpstr>1_Office 主题​​</vt:lpstr>
      <vt:lpstr>2_Office 主题​​</vt:lpstr>
      <vt:lpstr>PowerPoint 演示文稿</vt:lpstr>
      <vt:lpstr>本节内容框架   </vt:lpstr>
      <vt:lpstr>明细账概念和基本格式</vt:lpstr>
      <vt:lpstr>PowerPoint 演示文稿</vt:lpstr>
      <vt:lpstr>PowerPoint 演示文稿</vt:lpstr>
      <vt:lpstr>明细账的登记方法</vt:lpstr>
      <vt:lpstr>PowerPoint 演示文稿</vt:lpstr>
      <vt:lpstr>明细账的登记训练</vt:lpstr>
      <vt:lpstr>案例实训</vt:lpstr>
      <vt:lpstr>原材料明细分类账</vt:lpstr>
      <vt:lpstr>原材料明细分类账</vt:lpstr>
      <vt:lpstr>第二步：根据记账凭证登记明细账</vt:lpstr>
      <vt:lpstr>根据记账凭证登记明细账</vt:lpstr>
      <vt:lpstr>原材料明细分类账</vt:lpstr>
      <vt:lpstr>第三步：在记账凭证上登过账符号“√”,记账人员签名或盖章。</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3169728522@qq.com</cp:lastModifiedBy>
  <cp:revision>186</cp:revision>
  <dcterms:created xsi:type="dcterms:W3CDTF">2019-06-19T02:08:00Z</dcterms:created>
  <dcterms:modified xsi:type="dcterms:W3CDTF">2025-09-06T03:23:56Z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1E151A2325154B6982E41AA8B65F655E_13</vt:lpwstr>
  </property>
</Properties>
</file>